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  <p:sldMasterId id="2147483694" r:id="rId5"/>
    <p:sldMasterId id="2147483717" r:id="rId6"/>
    <p:sldMasterId id="2147483677" r:id="rId7"/>
  </p:sldMasterIdLst>
  <p:notesMasterIdLst>
    <p:notesMasterId r:id="rId19"/>
  </p:notesMasterIdLst>
  <p:handoutMasterIdLst>
    <p:handoutMasterId r:id="rId20"/>
  </p:handoutMasterIdLst>
  <p:sldIdLst>
    <p:sldId id="317" r:id="rId8"/>
    <p:sldId id="322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23" r:id="rId17"/>
    <p:sldId id="316" r:id="rId18"/>
  </p:sldIdLst>
  <p:sldSz cx="12192000" cy="6858000"/>
  <p:notesSz cx="6858000" cy="9144000"/>
  <p:embeddedFontLst>
    <p:embeddedFont>
      <p:font typeface="Gill Sans" panose="020B0502020104020203"/>
      <p:regular r:id="rId21"/>
      <p:bold r:id="rId22"/>
      <p:italic r:id="rId23"/>
      <p:boldItalic r:id="rId24"/>
    </p:embeddedFont>
    <p:embeddedFont>
      <p:font typeface="Gill Sans MT Book" panose="02000503000000000000"/>
      <p:regular r:id="rId25"/>
      <p:italic r:id="rId26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22"/>
    <a:srgbClr val="B2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41E2F-0446-4A69-A1C5-A01B57338A88}" v="38" dt="2024-11-04T23:02:11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4" d="100"/>
          <a:sy n="104" d="100"/>
        </p:scale>
        <p:origin x="83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font" Target="fonts/font5.fntdata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font" Target="fonts/font4.fntdata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E49F353-DC82-47B2-B9BB-6CBAAEAB37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4B58AF-2B5F-4D55-94AE-405A8FFB5A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EDC4F-5087-4786-BBA6-381A73EC4C8E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A852C8-5C6A-4948-B22E-71B425C441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BB6DB5-B6E1-44B7-ADC3-F4C5789268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09ADF-81D7-4496-A1BB-93863C6E44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731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E5FC8-61B8-463D-A902-6061F51A5658}" type="datetimeFigureOut">
              <a:rPr lang="es-ES" smtClean="0"/>
              <a:t>05/11/2024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1DAAC-6ABB-4AE2-BBA4-5C3E2CAEAA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55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0-PORTADA PRINCIP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AD0C0-1B8D-424C-955E-D7AE05101D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352676"/>
            <a:ext cx="9144000" cy="1809749"/>
          </a:xfrm>
        </p:spPr>
        <p:txBody>
          <a:bodyPr lIns="0" anchor="t" anchorCtr="0">
            <a:normAutofit/>
          </a:bodyPr>
          <a:lstStyle>
            <a:lvl1pPr algn="l">
              <a:defRPr sz="4000" cap="all" spc="5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/>
              <a:t>Título principal,</a:t>
            </a:r>
            <a:br>
              <a:rPr lang="es-ES"/>
            </a:br>
            <a:r>
              <a:rPr lang="es-ES"/>
              <a:t>mejor en dos </a:t>
            </a:r>
            <a:r>
              <a:rPr lang="es-ES" err="1"/>
              <a:t>lineas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6FD22C-268A-45ED-B889-3A60B6DCEB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646612"/>
            <a:ext cx="9144000" cy="884237"/>
          </a:xfrm>
        </p:spPr>
        <p:txBody>
          <a:bodyPr l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Breve descripción, destacado o fecha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A00914F-D279-4DB3-B8AB-B7DE0981E6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0" y="773118"/>
            <a:ext cx="914018" cy="852477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CF92ACF4-BD27-43AE-862B-8B7E7B5CDC5D}"/>
              </a:ext>
            </a:extLst>
          </p:cNvPr>
          <p:cNvCxnSpPr/>
          <p:nvPr userDrawn="1"/>
        </p:nvCxnSpPr>
        <p:spPr>
          <a:xfrm>
            <a:off x="1524000" y="2028824"/>
            <a:ext cx="103822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B7ED290-8990-4518-B834-77E9631E1708}"/>
              </a:ext>
            </a:extLst>
          </p:cNvPr>
          <p:cNvCxnSpPr/>
          <p:nvPr userDrawn="1"/>
        </p:nvCxnSpPr>
        <p:spPr>
          <a:xfrm>
            <a:off x="1524000" y="4438649"/>
            <a:ext cx="103822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7F734F-1BEA-4BF8-B97E-67F95D05187C}"/>
              </a:ext>
            </a:extLst>
          </p:cNvPr>
          <p:cNvCxnSpPr>
            <a:cxnSpLocks/>
          </p:cNvCxnSpPr>
          <p:nvPr userDrawn="1"/>
        </p:nvCxnSpPr>
        <p:spPr>
          <a:xfrm>
            <a:off x="1524000" y="2038349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7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960" userDrawn="1">
          <p15:clr>
            <a:srgbClr val="FBAE40"/>
          </p15:clr>
        </p15:guide>
        <p15:guide id="2" pos="67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 3 ELEMENTOS -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90713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FE428AD-E91F-48E8-8630-57DD6EFB6E0B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C3B4386-EAC1-48BD-8DAE-69559A81DC15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4499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624334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1" name="Marcador de texto 7">
            <a:extLst>
              <a:ext uri="{FF2B5EF4-FFF2-40B4-BE49-F238E27FC236}">
                <a16:creationId xmlns:a16="http://schemas.microsoft.com/office/drawing/2014/main" id="{874963F2-F22B-4641-8C67-2113FE5F6D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0638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2" name="Marcador de texto 2">
            <a:extLst>
              <a:ext uri="{FF2B5EF4-FFF2-40B4-BE49-F238E27FC236}">
                <a16:creationId xmlns:a16="http://schemas.microsoft.com/office/drawing/2014/main" id="{A74D65BA-29B2-45B7-9544-5BCEBE10A5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24424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3" name="Marcador de posición de imagen 4">
            <a:extLst>
              <a:ext uri="{FF2B5EF4-FFF2-40B4-BE49-F238E27FC236}">
                <a16:creationId xmlns:a16="http://schemas.microsoft.com/office/drawing/2014/main" id="{12F16255-52A4-4277-A5DA-0E9728CD27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34259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EC27FA63-15C5-4222-BF2B-769DAC965F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10564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5" name="Marcador de texto 2">
            <a:extLst>
              <a:ext uri="{FF2B5EF4-FFF2-40B4-BE49-F238E27FC236}">
                <a16:creationId xmlns:a16="http://schemas.microsoft.com/office/drawing/2014/main" id="{B6B86EC4-F053-4800-939F-7A4AEEA2BE9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4350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6" name="Marcador de posición de imagen 4">
            <a:extLst>
              <a:ext uri="{FF2B5EF4-FFF2-40B4-BE49-F238E27FC236}">
                <a16:creationId xmlns:a16="http://schemas.microsoft.com/office/drawing/2014/main" id="{24DF0636-5841-43E6-BA8E-C9E16F149B8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44184" y="2668783"/>
            <a:ext cx="533008" cy="53301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5492D1-EE55-480D-A2D3-F6BD134FD1CB}"/>
              </a:ext>
            </a:extLst>
          </p:cNvPr>
          <p:cNvSpPr/>
          <p:nvPr userDrawn="1"/>
        </p:nvSpPr>
        <p:spPr>
          <a:xfrm>
            <a:off x="1524000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84F33115-387A-41D7-8627-3EA677148E10}"/>
              </a:ext>
            </a:extLst>
          </p:cNvPr>
          <p:cNvSpPr/>
          <p:nvPr userDrawn="1"/>
        </p:nvSpPr>
        <p:spPr>
          <a:xfrm>
            <a:off x="4733925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FD8FCE5-1250-4BAF-8E1E-DB683E372751}"/>
              </a:ext>
            </a:extLst>
          </p:cNvPr>
          <p:cNvSpPr/>
          <p:nvPr userDrawn="1"/>
        </p:nvSpPr>
        <p:spPr>
          <a:xfrm>
            <a:off x="7943851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2371725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4350B739-81B7-4E37-99DE-0B6CCAA7C1EE}"/>
              </a:ext>
            </a:extLst>
          </p:cNvPr>
          <p:cNvCxnSpPr>
            <a:cxnSpLocks/>
          </p:cNvCxnSpPr>
          <p:nvPr userDrawn="1"/>
        </p:nvCxnSpPr>
        <p:spPr>
          <a:xfrm>
            <a:off x="5581650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8884DD3-60F8-47D7-A4EA-C9E99D7CD6B8}"/>
              </a:ext>
            </a:extLst>
          </p:cNvPr>
          <p:cNvCxnSpPr>
            <a:cxnSpLocks/>
          </p:cNvCxnSpPr>
          <p:nvPr userDrawn="1"/>
        </p:nvCxnSpPr>
        <p:spPr>
          <a:xfrm>
            <a:off x="8791576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19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  <p:bldP spid="14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/>
      <p:bldP spid="21" grpId="0" build="allAtOnce"/>
      <p:bldP spid="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/>
      <p:bldP spid="24" grpId="0" build="allAtOnce"/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  <p:bldP spid="6" grpId="0" animBg="1"/>
      <p:bldP spid="27" grpId="0" animBg="1"/>
      <p:bldP spid="28" grpId="0" animBg="1"/>
    </p:bldLst>
  </p:timing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- 3 ELEMENTOS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>
            <a:extLst>
              <a:ext uri="{FF2B5EF4-FFF2-40B4-BE49-F238E27FC236}">
                <a16:creationId xmlns:a16="http://schemas.microsoft.com/office/drawing/2014/main" id="{84F33115-387A-41D7-8627-3EA677148E10}"/>
              </a:ext>
            </a:extLst>
          </p:cNvPr>
          <p:cNvSpPr/>
          <p:nvPr userDrawn="1"/>
        </p:nvSpPr>
        <p:spPr>
          <a:xfrm>
            <a:off x="4733925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5492D1-EE55-480D-A2D3-F6BD134FD1CB}"/>
              </a:ext>
            </a:extLst>
          </p:cNvPr>
          <p:cNvSpPr/>
          <p:nvPr userDrawn="1"/>
        </p:nvSpPr>
        <p:spPr>
          <a:xfrm>
            <a:off x="1524000" y="2345724"/>
            <a:ext cx="2733674" cy="366455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90713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4499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624334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1" name="Marcador de texto 7">
            <a:extLst>
              <a:ext uri="{FF2B5EF4-FFF2-40B4-BE49-F238E27FC236}">
                <a16:creationId xmlns:a16="http://schemas.microsoft.com/office/drawing/2014/main" id="{874963F2-F22B-4641-8C67-2113FE5F6D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0638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2" name="Marcador de texto 2">
            <a:extLst>
              <a:ext uri="{FF2B5EF4-FFF2-40B4-BE49-F238E27FC236}">
                <a16:creationId xmlns:a16="http://schemas.microsoft.com/office/drawing/2014/main" id="{A74D65BA-29B2-45B7-9544-5BCEBE10A5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24424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3" name="Marcador de posición de imagen 4">
            <a:extLst>
              <a:ext uri="{FF2B5EF4-FFF2-40B4-BE49-F238E27FC236}">
                <a16:creationId xmlns:a16="http://schemas.microsoft.com/office/drawing/2014/main" id="{12F16255-52A4-4277-A5DA-0E9728CD27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34259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EC27FA63-15C5-4222-BF2B-769DAC965F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10564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5" name="Marcador de texto 2">
            <a:extLst>
              <a:ext uri="{FF2B5EF4-FFF2-40B4-BE49-F238E27FC236}">
                <a16:creationId xmlns:a16="http://schemas.microsoft.com/office/drawing/2014/main" id="{B6B86EC4-F053-4800-939F-7A4AEEA2BE9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4350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6" name="Marcador de posición de imagen 4">
            <a:extLst>
              <a:ext uri="{FF2B5EF4-FFF2-40B4-BE49-F238E27FC236}">
                <a16:creationId xmlns:a16="http://schemas.microsoft.com/office/drawing/2014/main" id="{24DF0636-5841-43E6-BA8E-C9E16F149B8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44184" y="2668783"/>
            <a:ext cx="533008" cy="53301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FD8FCE5-1250-4BAF-8E1E-DB683E372751}"/>
              </a:ext>
            </a:extLst>
          </p:cNvPr>
          <p:cNvSpPr/>
          <p:nvPr userDrawn="1"/>
        </p:nvSpPr>
        <p:spPr>
          <a:xfrm>
            <a:off x="7943851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2371725" y="4103717"/>
            <a:ext cx="1038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4350B739-81B7-4E37-99DE-0B6CCAA7C1EE}"/>
              </a:ext>
            </a:extLst>
          </p:cNvPr>
          <p:cNvCxnSpPr>
            <a:cxnSpLocks/>
          </p:cNvCxnSpPr>
          <p:nvPr userDrawn="1"/>
        </p:nvCxnSpPr>
        <p:spPr>
          <a:xfrm>
            <a:off x="5581650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8884DD3-60F8-47D7-A4EA-C9E99D7CD6B8}"/>
              </a:ext>
            </a:extLst>
          </p:cNvPr>
          <p:cNvCxnSpPr>
            <a:cxnSpLocks/>
          </p:cNvCxnSpPr>
          <p:nvPr userDrawn="1"/>
        </p:nvCxnSpPr>
        <p:spPr>
          <a:xfrm>
            <a:off x="8791576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6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- 3 ELEMENTOS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>
            <a:extLst>
              <a:ext uri="{FF2B5EF4-FFF2-40B4-BE49-F238E27FC236}">
                <a16:creationId xmlns:a16="http://schemas.microsoft.com/office/drawing/2014/main" id="{84F33115-387A-41D7-8627-3EA677148E10}"/>
              </a:ext>
            </a:extLst>
          </p:cNvPr>
          <p:cNvSpPr/>
          <p:nvPr userDrawn="1"/>
        </p:nvSpPr>
        <p:spPr>
          <a:xfrm>
            <a:off x="4733925" y="2345724"/>
            <a:ext cx="2733674" cy="366455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5492D1-EE55-480D-A2D3-F6BD134FD1CB}"/>
              </a:ext>
            </a:extLst>
          </p:cNvPr>
          <p:cNvSpPr/>
          <p:nvPr userDrawn="1"/>
        </p:nvSpPr>
        <p:spPr>
          <a:xfrm>
            <a:off x="1524000" y="2345724"/>
            <a:ext cx="2733674" cy="366455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90713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4499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624334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1" name="Marcador de texto 7">
            <a:extLst>
              <a:ext uri="{FF2B5EF4-FFF2-40B4-BE49-F238E27FC236}">
                <a16:creationId xmlns:a16="http://schemas.microsoft.com/office/drawing/2014/main" id="{874963F2-F22B-4641-8C67-2113FE5F6D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0638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2" name="Marcador de texto 2">
            <a:extLst>
              <a:ext uri="{FF2B5EF4-FFF2-40B4-BE49-F238E27FC236}">
                <a16:creationId xmlns:a16="http://schemas.microsoft.com/office/drawing/2014/main" id="{A74D65BA-29B2-45B7-9544-5BCEBE10A5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24424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3" name="Marcador de posición de imagen 4">
            <a:extLst>
              <a:ext uri="{FF2B5EF4-FFF2-40B4-BE49-F238E27FC236}">
                <a16:creationId xmlns:a16="http://schemas.microsoft.com/office/drawing/2014/main" id="{12F16255-52A4-4277-A5DA-0E9728CD27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34259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EC27FA63-15C5-4222-BF2B-769DAC965F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10564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5" name="Marcador de texto 2">
            <a:extLst>
              <a:ext uri="{FF2B5EF4-FFF2-40B4-BE49-F238E27FC236}">
                <a16:creationId xmlns:a16="http://schemas.microsoft.com/office/drawing/2014/main" id="{B6B86EC4-F053-4800-939F-7A4AEEA2BE9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4350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6" name="Marcador de posición de imagen 4">
            <a:extLst>
              <a:ext uri="{FF2B5EF4-FFF2-40B4-BE49-F238E27FC236}">
                <a16:creationId xmlns:a16="http://schemas.microsoft.com/office/drawing/2014/main" id="{24DF0636-5841-43E6-BA8E-C9E16F149B8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44184" y="2668783"/>
            <a:ext cx="533008" cy="53301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FD8FCE5-1250-4BAF-8E1E-DB683E372751}"/>
              </a:ext>
            </a:extLst>
          </p:cNvPr>
          <p:cNvSpPr/>
          <p:nvPr userDrawn="1"/>
        </p:nvSpPr>
        <p:spPr>
          <a:xfrm>
            <a:off x="7943851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2371725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4350B739-81B7-4E37-99DE-0B6CCAA7C1EE}"/>
              </a:ext>
            </a:extLst>
          </p:cNvPr>
          <p:cNvCxnSpPr>
            <a:cxnSpLocks/>
          </p:cNvCxnSpPr>
          <p:nvPr userDrawn="1"/>
        </p:nvCxnSpPr>
        <p:spPr>
          <a:xfrm>
            <a:off x="5581650" y="4103717"/>
            <a:ext cx="1038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8884DD3-60F8-47D7-A4EA-C9E99D7CD6B8}"/>
              </a:ext>
            </a:extLst>
          </p:cNvPr>
          <p:cNvCxnSpPr>
            <a:cxnSpLocks/>
          </p:cNvCxnSpPr>
          <p:nvPr userDrawn="1"/>
        </p:nvCxnSpPr>
        <p:spPr>
          <a:xfrm>
            <a:off x="8791576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75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- 3 ELEMENTOS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9FD8FCE5-1250-4BAF-8E1E-DB683E372751}"/>
              </a:ext>
            </a:extLst>
          </p:cNvPr>
          <p:cNvSpPr/>
          <p:nvPr userDrawn="1"/>
        </p:nvSpPr>
        <p:spPr>
          <a:xfrm>
            <a:off x="7943851" y="2345724"/>
            <a:ext cx="2733674" cy="366455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84F33115-387A-41D7-8627-3EA677148E10}"/>
              </a:ext>
            </a:extLst>
          </p:cNvPr>
          <p:cNvSpPr/>
          <p:nvPr userDrawn="1"/>
        </p:nvSpPr>
        <p:spPr>
          <a:xfrm>
            <a:off x="4733925" y="2345724"/>
            <a:ext cx="2733674" cy="3664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5492D1-EE55-480D-A2D3-F6BD134FD1CB}"/>
              </a:ext>
            </a:extLst>
          </p:cNvPr>
          <p:cNvSpPr/>
          <p:nvPr userDrawn="1"/>
        </p:nvSpPr>
        <p:spPr>
          <a:xfrm>
            <a:off x="1524000" y="2345724"/>
            <a:ext cx="2733674" cy="366455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90713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4499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624334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1" name="Marcador de texto 7">
            <a:extLst>
              <a:ext uri="{FF2B5EF4-FFF2-40B4-BE49-F238E27FC236}">
                <a16:creationId xmlns:a16="http://schemas.microsoft.com/office/drawing/2014/main" id="{874963F2-F22B-4641-8C67-2113FE5F6D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0638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2" name="Marcador de texto 2">
            <a:extLst>
              <a:ext uri="{FF2B5EF4-FFF2-40B4-BE49-F238E27FC236}">
                <a16:creationId xmlns:a16="http://schemas.microsoft.com/office/drawing/2014/main" id="{A74D65BA-29B2-45B7-9544-5BCEBE10A5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24424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3" name="Marcador de posición de imagen 4">
            <a:extLst>
              <a:ext uri="{FF2B5EF4-FFF2-40B4-BE49-F238E27FC236}">
                <a16:creationId xmlns:a16="http://schemas.microsoft.com/office/drawing/2014/main" id="{12F16255-52A4-4277-A5DA-0E9728CD27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34259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EC27FA63-15C5-4222-BF2B-769DAC965F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10564" y="4310921"/>
            <a:ext cx="2000248" cy="1441451"/>
          </a:xfrm>
        </p:spPr>
        <p:txBody>
          <a:bodyPr lIns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25" name="Marcador de texto 2">
            <a:extLst>
              <a:ext uri="{FF2B5EF4-FFF2-40B4-BE49-F238E27FC236}">
                <a16:creationId xmlns:a16="http://schemas.microsoft.com/office/drawing/2014/main" id="{B6B86EC4-F053-4800-939F-7A4AEEA2BE9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4350" y="3367473"/>
            <a:ext cx="2352676" cy="642425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26" name="Marcador de posición de imagen 4">
            <a:extLst>
              <a:ext uri="{FF2B5EF4-FFF2-40B4-BE49-F238E27FC236}">
                <a16:creationId xmlns:a16="http://schemas.microsoft.com/office/drawing/2014/main" id="{24DF0636-5841-43E6-BA8E-C9E16F149B8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44184" y="2668783"/>
            <a:ext cx="533008" cy="53301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2371725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4350B739-81B7-4E37-99DE-0B6CCAA7C1EE}"/>
              </a:ext>
            </a:extLst>
          </p:cNvPr>
          <p:cNvCxnSpPr>
            <a:cxnSpLocks/>
          </p:cNvCxnSpPr>
          <p:nvPr userDrawn="1"/>
        </p:nvCxnSpPr>
        <p:spPr>
          <a:xfrm>
            <a:off x="5581650" y="41037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8884DD3-60F8-47D7-A4EA-C9E99D7CD6B8}"/>
              </a:ext>
            </a:extLst>
          </p:cNvPr>
          <p:cNvCxnSpPr>
            <a:cxnSpLocks/>
          </p:cNvCxnSpPr>
          <p:nvPr userDrawn="1"/>
        </p:nvCxnSpPr>
        <p:spPr>
          <a:xfrm>
            <a:off x="8791576" y="4103717"/>
            <a:ext cx="10382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6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- 4 ELEM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4080133"/>
            <a:ext cx="2000248" cy="167224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FE428AD-E91F-48E8-8630-57DD6EFB6E0B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C3B4386-EAC1-48BD-8DAE-69559A81DC15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3334993"/>
            <a:ext cx="2038349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16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524000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9513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texto 7">
            <a:extLst>
              <a:ext uri="{FF2B5EF4-FFF2-40B4-BE49-F238E27FC236}">
                <a16:creationId xmlns:a16="http://schemas.microsoft.com/office/drawing/2014/main" id="{AA855B34-D042-48A8-9965-2E799006390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82232" y="4080133"/>
            <a:ext cx="2000248" cy="167224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33" name="Marcador de texto 2">
            <a:extLst>
              <a:ext uri="{FF2B5EF4-FFF2-40B4-BE49-F238E27FC236}">
                <a16:creationId xmlns:a16="http://schemas.microsoft.com/office/drawing/2014/main" id="{CF6B3798-D67C-4088-9046-9D2FD744DBD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82232" y="3334993"/>
            <a:ext cx="2038349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16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34" name="Marcador de posición de imagen 4">
            <a:extLst>
              <a:ext uri="{FF2B5EF4-FFF2-40B4-BE49-F238E27FC236}">
                <a16:creationId xmlns:a16="http://schemas.microsoft.com/office/drawing/2014/main" id="{6F086F5C-AB30-41E9-8012-87FCE50AA7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882232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FF86CEF5-1B14-4E46-AA0C-28553E59F3AD}"/>
              </a:ext>
            </a:extLst>
          </p:cNvPr>
          <p:cNvCxnSpPr>
            <a:cxnSpLocks/>
          </p:cNvCxnSpPr>
          <p:nvPr userDrawn="1"/>
        </p:nvCxnSpPr>
        <p:spPr>
          <a:xfrm>
            <a:off x="3882232" y="39513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arcador de texto 7">
            <a:extLst>
              <a:ext uri="{FF2B5EF4-FFF2-40B4-BE49-F238E27FC236}">
                <a16:creationId xmlns:a16="http://schemas.microsoft.com/office/drawing/2014/main" id="{24B0DB41-A2FC-4379-B79A-8C2570E6A2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39275" y="4080133"/>
            <a:ext cx="2000248" cy="167224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37" name="Marcador de texto 2">
            <a:extLst>
              <a:ext uri="{FF2B5EF4-FFF2-40B4-BE49-F238E27FC236}">
                <a16:creationId xmlns:a16="http://schemas.microsoft.com/office/drawing/2014/main" id="{00565C5B-EBA2-4B52-9C79-0C125DC75C9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9275" y="3334993"/>
            <a:ext cx="2038349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16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38" name="Marcador de posición de imagen 4">
            <a:extLst>
              <a:ext uri="{FF2B5EF4-FFF2-40B4-BE49-F238E27FC236}">
                <a16:creationId xmlns:a16="http://schemas.microsoft.com/office/drawing/2014/main" id="{F4F36204-97C4-4ADB-AAD1-17BBBF5701C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39275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A335F18E-2F53-40AC-95F2-30FBF444508D}"/>
              </a:ext>
            </a:extLst>
          </p:cNvPr>
          <p:cNvCxnSpPr>
            <a:cxnSpLocks/>
          </p:cNvCxnSpPr>
          <p:nvPr userDrawn="1"/>
        </p:nvCxnSpPr>
        <p:spPr>
          <a:xfrm>
            <a:off x="6239275" y="39513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Marcador de texto 7">
            <a:extLst>
              <a:ext uri="{FF2B5EF4-FFF2-40B4-BE49-F238E27FC236}">
                <a16:creationId xmlns:a16="http://schemas.microsoft.com/office/drawing/2014/main" id="{0C767998-1080-4897-977A-9EE4B695E4A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629653" y="4080133"/>
            <a:ext cx="2000248" cy="167224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41" name="Marcador de texto 2">
            <a:extLst>
              <a:ext uri="{FF2B5EF4-FFF2-40B4-BE49-F238E27FC236}">
                <a16:creationId xmlns:a16="http://schemas.microsoft.com/office/drawing/2014/main" id="{CABAD49C-5C27-4BE8-9A74-97B8C605055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629653" y="3334993"/>
            <a:ext cx="2038349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16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42" name="Marcador de posición de imagen 4">
            <a:extLst>
              <a:ext uri="{FF2B5EF4-FFF2-40B4-BE49-F238E27FC236}">
                <a16:creationId xmlns:a16="http://schemas.microsoft.com/office/drawing/2014/main" id="{15A63985-074B-4B55-A87A-D88C3CDCC5B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629653" y="2668784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0C05E77-DB4C-4C9A-AD40-571C14A00C75}"/>
              </a:ext>
            </a:extLst>
          </p:cNvPr>
          <p:cNvCxnSpPr>
            <a:cxnSpLocks/>
          </p:cNvCxnSpPr>
          <p:nvPr userDrawn="1"/>
        </p:nvCxnSpPr>
        <p:spPr>
          <a:xfrm>
            <a:off x="8629653" y="395131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0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  <p:bldP spid="14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/>
      <p:bldP spid="32" grpId="0" build="allAtOnce"/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/>
      <p:bldP spid="36" grpId="0" build="allAtOnce"/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/>
      <p:bldP spid="40" grpId="0" build="allAtOnce"/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/>
    </p:bldLst>
  </p:timing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 linea de tiempo - INI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4578963"/>
            <a:ext cx="3278155" cy="117341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4045955"/>
            <a:ext cx="3278156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524000" y="3323672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951317"/>
            <a:ext cx="10668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texto 7">
            <a:extLst>
              <a:ext uri="{FF2B5EF4-FFF2-40B4-BE49-F238E27FC236}">
                <a16:creationId xmlns:a16="http://schemas.microsoft.com/office/drawing/2014/main" id="{AA855B34-D042-48A8-9965-2E799006390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32067" y="2165740"/>
            <a:ext cx="3268127" cy="1173410"/>
          </a:xfrm>
        </p:spPr>
        <p:txBody>
          <a:bodyPr l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33" name="Marcador de texto 2">
            <a:extLst>
              <a:ext uri="{FF2B5EF4-FFF2-40B4-BE49-F238E27FC236}">
                <a16:creationId xmlns:a16="http://schemas.microsoft.com/office/drawing/2014/main" id="{CF6B3798-D67C-4088-9046-9D2FD744DBD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32067" y="3326866"/>
            <a:ext cx="3268128" cy="533008"/>
          </a:xfrm>
        </p:spPr>
        <p:txBody>
          <a:bodyPr lIns="0" anchor="b" anchorCtr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34" name="Marcador de posición de imagen 4">
            <a:extLst>
              <a:ext uri="{FF2B5EF4-FFF2-40B4-BE49-F238E27FC236}">
                <a16:creationId xmlns:a16="http://schemas.microsoft.com/office/drawing/2014/main" id="{6F086F5C-AB30-41E9-8012-87FCE50AA7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140325" y="4045955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45" name="Marcador de texto 7">
            <a:extLst>
              <a:ext uri="{FF2B5EF4-FFF2-40B4-BE49-F238E27FC236}">
                <a16:creationId xmlns:a16="http://schemas.microsoft.com/office/drawing/2014/main" id="{0EF878AC-F3FB-4B35-A92C-90D5A89CA95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717902" y="4578963"/>
            <a:ext cx="3278155" cy="117341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46" name="Marcador de texto 2">
            <a:extLst>
              <a:ext uri="{FF2B5EF4-FFF2-40B4-BE49-F238E27FC236}">
                <a16:creationId xmlns:a16="http://schemas.microsoft.com/office/drawing/2014/main" id="{89E55D68-75CF-4F3A-A712-16D1EF780D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17902" y="4045955"/>
            <a:ext cx="3278156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47" name="Marcador de posición de imagen 4">
            <a:extLst>
              <a:ext uri="{FF2B5EF4-FFF2-40B4-BE49-F238E27FC236}">
                <a16:creationId xmlns:a16="http://schemas.microsoft.com/office/drawing/2014/main" id="{A36EAF8B-8C0D-407A-A555-D9F2647B459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717902" y="3323672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AC62D169-B97F-4096-903B-5161D4D21223}"/>
              </a:ext>
            </a:extLst>
          </p:cNvPr>
          <p:cNvCxnSpPr/>
          <p:nvPr userDrawn="1"/>
        </p:nvCxnSpPr>
        <p:spPr>
          <a:xfrm>
            <a:off x="1530350" y="3951317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E13436AB-42F3-4694-A35A-23389CE5A1A7}"/>
              </a:ext>
            </a:extLst>
          </p:cNvPr>
          <p:cNvCxnSpPr/>
          <p:nvPr userDrawn="1"/>
        </p:nvCxnSpPr>
        <p:spPr>
          <a:xfrm>
            <a:off x="8724107" y="3951317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C699880C-A8D8-4906-92F1-4EC61DEAA309}"/>
              </a:ext>
            </a:extLst>
          </p:cNvPr>
          <p:cNvCxnSpPr/>
          <p:nvPr userDrawn="1"/>
        </p:nvCxnSpPr>
        <p:spPr>
          <a:xfrm>
            <a:off x="5137945" y="3860830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3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- linea de tiempo - MED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3999" y="4578963"/>
            <a:ext cx="3278155" cy="117341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4045955"/>
            <a:ext cx="3278156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524000" y="3323672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0" y="3951317"/>
            <a:ext cx="12192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texto 7">
            <a:extLst>
              <a:ext uri="{FF2B5EF4-FFF2-40B4-BE49-F238E27FC236}">
                <a16:creationId xmlns:a16="http://schemas.microsoft.com/office/drawing/2014/main" id="{AA855B34-D042-48A8-9965-2E799006390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32066" y="2165740"/>
            <a:ext cx="3268127" cy="1173410"/>
          </a:xfrm>
        </p:spPr>
        <p:txBody>
          <a:bodyPr l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33" name="Marcador de texto 2">
            <a:extLst>
              <a:ext uri="{FF2B5EF4-FFF2-40B4-BE49-F238E27FC236}">
                <a16:creationId xmlns:a16="http://schemas.microsoft.com/office/drawing/2014/main" id="{CF6B3798-D67C-4088-9046-9D2FD744DBD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32067" y="3326866"/>
            <a:ext cx="3268128" cy="533008"/>
          </a:xfrm>
        </p:spPr>
        <p:txBody>
          <a:bodyPr lIns="0" anchor="b" anchorCtr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34" name="Marcador de posición de imagen 4">
            <a:extLst>
              <a:ext uri="{FF2B5EF4-FFF2-40B4-BE49-F238E27FC236}">
                <a16:creationId xmlns:a16="http://schemas.microsoft.com/office/drawing/2014/main" id="{6F086F5C-AB30-41E9-8012-87FCE50AA7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140325" y="4045955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sp>
        <p:nvSpPr>
          <p:cNvPr id="45" name="Marcador de texto 7">
            <a:extLst>
              <a:ext uri="{FF2B5EF4-FFF2-40B4-BE49-F238E27FC236}">
                <a16:creationId xmlns:a16="http://schemas.microsoft.com/office/drawing/2014/main" id="{0EF878AC-F3FB-4B35-A92C-90D5A89CA95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717901" y="4578963"/>
            <a:ext cx="3278155" cy="117341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46" name="Marcador de texto 2">
            <a:extLst>
              <a:ext uri="{FF2B5EF4-FFF2-40B4-BE49-F238E27FC236}">
                <a16:creationId xmlns:a16="http://schemas.microsoft.com/office/drawing/2014/main" id="{89E55D68-75CF-4F3A-A712-16D1EF780D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17902" y="4045955"/>
            <a:ext cx="3278156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47" name="Marcador de posición de imagen 4">
            <a:extLst>
              <a:ext uri="{FF2B5EF4-FFF2-40B4-BE49-F238E27FC236}">
                <a16:creationId xmlns:a16="http://schemas.microsoft.com/office/drawing/2014/main" id="{A36EAF8B-8C0D-407A-A555-D9F2647B459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717902" y="3323672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AC62D169-B97F-4096-903B-5161D4D21223}"/>
              </a:ext>
            </a:extLst>
          </p:cNvPr>
          <p:cNvCxnSpPr/>
          <p:nvPr userDrawn="1"/>
        </p:nvCxnSpPr>
        <p:spPr>
          <a:xfrm>
            <a:off x="1530350" y="3951317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E13436AB-42F3-4694-A35A-23389CE5A1A7}"/>
              </a:ext>
            </a:extLst>
          </p:cNvPr>
          <p:cNvCxnSpPr/>
          <p:nvPr userDrawn="1"/>
        </p:nvCxnSpPr>
        <p:spPr>
          <a:xfrm>
            <a:off x="8724107" y="3951317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C699880C-A8D8-4906-92F1-4EC61DEAA309}"/>
              </a:ext>
            </a:extLst>
          </p:cNvPr>
          <p:cNvCxnSpPr/>
          <p:nvPr userDrawn="1"/>
        </p:nvCxnSpPr>
        <p:spPr>
          <a:xfrm>
            <a:off x="5137945" y="3860830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7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- linea de tiempo -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3999" y="4578963"/>
            <a:ext cx="3278155" cy="1173410"/>
          </a:xfrm>
        </p:spPr>
        <p:txBody>
          <a:bodyPr lIns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4929F3-74E2-4ECA-B6A3-199D1AD70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4045955"/>
            <a:ext cx="3278156" cy="533008"/>
          </a:xfrm>
        </p:spPr>
        <p:txBody>
          <a:bodyPr lIns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C34BC5E-D51A-4B24-ACC4-D038BC10B9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524000" y="3323672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1DC0EE3-7896-4D39-9D45-7C199A238367}"/>
              </a:ext>
            </a:extLst>
          </p:cNvPr>
          <p:cNvCxnSpPr>
            <a:cxnSpLocks/>
          </p:cNvCxnSpPr>
          <p:nvPr userDrawn="1"/>
        </p:nvCxnSpPr>
        <p:spPr>
          <a:xfrm>
            <a:off x="0" y="3951317"/>
            <a:ext cx="51403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texto 7">
            <a:extLst>
              <a:ext uri="{FF2B5EF4-FFF2-40B4-BE49-F238E27FC236}">
                <a16:creationId xmlns:a16="http://schemas.microsoft.com/office/drawing/2014/main" id="{AA855B34-D042-48A8-9965-2E799006390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32066" y="2165740"/>
            <a:ext cx="3268127" cy="1173410"/>
          </a:xfrm>
        </p:spPr>
        <p:txBody>
          <a:bodyPr l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b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</p:txBody>
      </p:sp>
      <p:sp>
        <p:nvSpPr>
          <p:cNvPr id="33" name="Marcador de texto 2">
            <a:extLst>
              <a:ext uri="{FF2B5EF4-FFF2-40B4-BE49-F238E27FC236}">
                <a16:creationId xmlns:a16="http://schemas.microsoft.com/office/drawing/2014/main" id="{CF6B3798-D67C-4088-9046-9D2FD744DBD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32067" y="3326866"/>
            <a:ext cx="3268128" cy="533008"/>
          </a:xfrm>
        </p:spPr>
        <p:txBody>
          <a:bodyPr lIns="0" anchor="b" anchorCtr="0">
            <a:noAutofit/>
          </a:bodyPr>
          <a:lstStyle>
            <a:lvl1pPr marL="0" indent="0" algn="l">
              <a:buNone/>
              <a:defRPr sz="24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es-ES"/>
              <a:t>subtítulo</a:t>
            </a:r>
          </a:p>
        </p:txBody>
      </p:sp>
      <p:sp>
        <p:nvSpPr>
          <p:cNvPr id="34" name="Marcador de posición de imagen 4">
            <a:extLst>
              <a:ext uri="{FF2B5EF4-FFF2-40B4-BE49-F238E27FC236}">
                <a16:creationId xmlns:a16="http://schemas.microsoft.com/office/drawing/2014/main" id="{6F086F5C-AB30-41E9-8012-87FCE50AA7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140325" y="4045955"/>
            <a:ext cx="533006" cy="53300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s-ES"/>
              <a:t>ICONO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AC62D169-B97F-4096-903B-5161D4D21223}"/>
              </a:ext>
            </a:extLst>
          </p:cNvPr>
          <p:cNvCxnSpPr/>
          <p:nvPr userDrawn="1"/>
        </p:nvCxnSpPr>
        <p:spPr>
          <a:xfrm>
            <a:off x="1530350" y="3951317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C699880C-A8D8-4906-92F1-4EC61DEAA309}"/>
              </a:ext>
            </a:extLst>
          </p:cNvPr>
          <p:cNvCxnSpPr/>
          <p:nvPr userDrawn="1"/>
        </p:nvCxnSpPr>
        <p:spPr>
          <a:xfrm>
            <a:off x="5137945" y="3860830"/>
            <a:ext cx="0" cy="946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7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 GRÁFIC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6122D-EC50-4E3E-9F33-4C6B284C0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D55E0E88-2F57-4129-A4BD-DE8557A4522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EAFF636-4867-447E-BA03-422500DFD41C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B000BDA9-B47A-4F82-84EE-9FF7305D26D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8A2A226B-6824-41E5-93CC-303632EDA9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7973D9F-6E43-4853-A7AF-27A3D8B06FB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4" name="Marcador de gráfico 3">
            <a:extLst>
              <a:ext uri="{FF2B5EF4-FFF2-40B4-BE49-F238E27FC236}">
                <a16:creationId xmlns:a16="http://schemas.microsoft.com/office/drawing/2014/main" id="{2307EE32-81D8-4B21-A90C-8D400D6619AB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520825" y="2349500"/>
            <a:ext cx="9147175" cy="3660775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1F9FF0D-77FF-4A68-A886-8F2A57DB11C2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36059BC-45EF-46AD-81E1-3A5A8C7DD3C3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9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</p:bldLst>
  </p:timing>
  <p:extLst>
    <p:ext uri="{DCECCB84-F9BA-43D5-87BE-67443E8EF086}">
      <p15:sldGuideLst xmlns:p15="http://schemas.microsoft.com/office/powerpoint/2012/main">
        <p15:guide id="1" pos="551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 GRÁFICO GRANDE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150498"/>
            <a:ext cx="9144000" cy="859776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BDD796F-EE07-4AD0-B6F2-6BC91B4D34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3A0A344-C0A5-4813-B79C-87075E3B761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BAB7D5-3A0D-4849-8C11-F31484FD4B3F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C6B750AD-00F5-405D-86D0-76232C3354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25438DF9-9DFB-4821-9ECF-320D4DB178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0AD1E2D-00B8-4EBE-8BAF-24039C2C3383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gráfico 2">
            <a:extLst>
              <a:ext uri="{FF2B5EF4-FFF2-40B4-BE49-F238E27FC236}">
                <a16:creationId xmlns:a16="http://schemas.microsoft.com/office/drawing/2014/main" id="{00F6E405-14EA-401D-9E0A-A2AB6E9DC6F5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1520824" y="2349500"/>
            <a:ext cx="9143999" cy="2653733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867FE18-EEF8-4C3E-BCAF-E977F7058F81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263CF27-D473-4078-B527-9A4EC5E7DB32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9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/>
      <p:bldP spid="13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  <p:extLst>
    <p:ext uri="{DCECCB84-F9BA-43D5-87BE-67443E8EF086}">
      <p15:sldGuideLst xmlns:p15="http://schemas.microsoft.com/office/powerpoint/2012/main">
        <p15:guide id="1" pos="2729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343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ÍNDIC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1AD5C35-8524-492A-9694-A099284E3C54}"/>
              </a:ext>
            </a:extLst>
          </p:cNvPr>
          <p:cNvCxnSpPr/>
          <p:nvPr userDrawn="1"/>
        </p:nvCxnSpPr>
        <p:spPr>
          <a:xfrm>
            <a:off x="1524000" y="2028824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6278BF9-6401-4A8D-BDEE-321CA04438E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2038349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arcador de texto 4">
            <a:extLst>
              <a:ext uri="{FF2B5EF4-FFF2-40B4-BE49-F238E27FC236}">
                <a16:creationId xmlns:a16="http://schemas.microsoft.com/office/drawing/2014/main" id="{DE9B9D3F-95FD-43A9-BDA4-0D743D316C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62198"/>
            <a:ext cx="1038225" cy="3609971"/>
          </a:xfrm>
        </p:spPr>
        <p:txBody>
          <a:bodyPr>
            <a:noAutofit/>
          </a:bodyPr>
          <a:lstStyle>
            <a:lvl1pPr marL="0" indent="0" algn="r">
              <a:buNone/>
              <a:defRPr sz="1800" cap="all" spc="4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400" cap="all" baseline="0">
                <a:solidFill>
                  <a:schemeClr val="bg1"/>
                </a:solidFill>
              </a:defRPr>
            </a:lvl2pPr>
            <a:lvl3pPr marL="914400" indent="0">
              <a:buNone/>
              <a:defRPr sz="2400" cap="all" baseline="0">
                <a:solidFill>
                  <a:schemeClr val="bg1"/>
                </a:solidFill>
              </a:defRPr>
            </a:lvl3pPr>
            <a:lvl4pPr marL="1371600" indent="0">
              <a:buNone/>
              <a:defRPr sz="2400" cap="all" baseline="0">
                <a:solidFill>
                  <a:schemeClr val="bg1"/>
                </a:solidFill>
              </a:defRPr>
            </a:lvl4pPr>
            <a:lvl5pPr marL="1828800" indent="0"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01</a:t>
            </a:r>
          </a:p>
          <a:p>
            <a:pPr lvl="0"/>
            <a:r>
              <a:rPr lang="es-ES"/>
              <a:t>05</a:t>
            </a:r>
          </a:p>
          <a:p>
            <a:pPr lvl="0"/>
            <a:r>
              <a:rPr lang="es-ES"/>
              <a:t>07</a:t>
            </a:r>
          </a:p>
          <a:p>
            <a:pPr lvl="0"/>
            <a:r>
              <a:rPr lang="es-ES"/>
              <a:t>14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FA8F83F0-9CB5-4438-B503-4F46092F59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0550" y="773118"/>
            <a:ext cx="913318" cy="852477"/>
          </a:xfrm>
          <a:prstGeom prst="rect">
            <a:avLst/>
          </a:prstGeom>
        </p:spPr>
      </p:pic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3858D604-3DD6-4556-B23A-43D388D7DE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90825" y="2352674"/>
            <a:ext cx="7877175" cy="3609971"/>
          </a:xfrm>
        </p:spPr>
        <p:txBody>
          <a:bodyPr>
            <a:noAutofit/>
          </a:bodyPr>
          <a:lstStyle>
            <a:lvl1pPr marL="0" indent="0">
              <a:buNone/>
              <a:defRPr sz="1800" cap="all" spc="4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400" cap="all" baseline="0">
                <a:solidFill>
                  <a:schemeClr val="bg1"/>
                </a:solidFill>
              </a:defRPr>
            </a:lvl2pPr>
            <a:lvl3pPr marL="914400" indent="0">
              <a:buNone/>
              <a:defRPr sz="2400" cap="all" baseline="0">
                <a:solidFill>
                  <a:schemeClr val="bg1"/>
                </a:solidFill>
              </a:defRPr>
            </a:lvl3pPr>
            <a:lvl4pPr marL="1371600" indent="0">
              <a:buNone/>
              <a:defRPr sz="2400" cap="all" baseline="0">
                <a:solidFill>
                  <a:schemeClr val="bg1"/>
                </a:solidFill>
              </a:defRPr>
            </a:lvl4pPr>
            <a:lvl5pPr marL="1828800" indent="0"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/>
              <a:t>TÍTULO DE ÍNDICE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/>
              <a:t>TÍTULO DE ÍNDICE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/>
              <a:t>TÍTULO DE ÍNDICE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/>
              <a:t>TÍTULO DE ÍNDICE</a:t>
            </a:r>
          </a:p>
          <a:p>
            <a:pPr lvl="0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0569F7-974A-487B-A6F0-5716E1BFDBC5}"/>
              </a:ext>
            </a:extLst>
          </p:cNvPr>
          <p:cNvSpPr txBox="1"/>
          <p:nvPr userDrawn="1"/>
        </p:nvSpPr>
        <p:spPr>
          <a:xfrm>
            <a:off x="6867525" y="1419522"/>
            <a:ext cx="3800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cap="all" spc="400" baseline="0">
                <a:solidFill>
                  <a:schemeClr val="tx2"/>
                </a:solidFill>
              </a:rPr>
              <a:t>índice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6B16222-79C0-4FEE-8CFD-5AD7AEB294B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46BB55A-C03F-47FD-A987-4238675A2F0E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08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uiExpand="1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</p:bldLst>
  </p:timing>
  <p:extLst>
    <p:ext uri="{DCECCB84-F9BA-43D5-87BE-67443E8EF086}">
      <p15:sldGuideLst xmlns:p15="http://schemas.microsoft.com/office/powerpoint/2012/main">
        <p15:guide id="1" pos="960" userDrawn="1">
          <p15:clr>
            <a:srgbClr val="FBAE40"/>
          </p15:clr>
        </p15:guide>
        <p15:guide id="2" pos="67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 TEXTO +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2349506"/>
            <a:ext cx="3571875" cy="3660770"/>
          </a:xfrm>
        </p:spPr>
        <p:txBody>
          <a:bodyPr lIns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  <a:p>
            <a:pPr lvl="0"/>
            <a:r>
              <a:rPr lang="es-ES"/>
              <a:t>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</a:t>
            </a:r>
          </a:p>
          <a:p>
            <a:pPr lvl="0"/>
            <a:r>
              <a:rPr lang="es-ES"/>
              <a:t>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gráfico 2">
            <a:extLst>
              <a:ext uri="{FF2B5EF4-FFF2-40B4-BE49-F238E27FC236}">
                <a16:creationId xmlns:a16="http://schemas.microsoft.com/office/drawing/2014/main" id="{BF354897-D3CB-4882-AFF8-9204C712AD7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988050" y="2349500"/>
            <a:ext cx="4679950" cy="3660776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AEA9CFBE-27F2-44F4-A82C-470BEDF08077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8D252BF-A880-4905-8503-42ECAC92A376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/>
      <p:bldP spid="14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 2 GRÁFICOS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150498"/>
            <a:ext cx="9144000" cy="859776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BDD796F-EE07-4AD0-B6F2-6BC91B4D34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3A0A344-C0A5-4813-B79C-87075E3B761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BAB7D5-3A0D-4849-8C11-F31484FD4B3F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C6B750AD-00F5-405D-86D0-76232C3354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25438DF9-9DFB-4821-9ECF-320D4DB178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0AD1E2D-00B8-4EBE-8BAF-24039C2C3383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gráfico 2">
            <a:extLst>
              <a:ext uri="{FF2B5EF4-FFF2-40B4-BE49-F238E27FC236}">
                <a16:creationId xmlns:a16="http://schemas.microsoft.com/office/drawing/2014/main" id="{00F6E405-14EA-401D-9E0A-A2AB6E9DC6F5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1520824" y="2349501"/>
            <a:ext cx="4338799" cy="2477672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4" name="Marcador de gráfico 3">
            <a:extLst>
              <a:ext uri="{FF2B5EF4-FFF2-40B4-BE49-F238E27FC236}">
                <a16:creationId xmlns:a16="http://schemas.microsoft.com/office/drawing/2014/main" id="{C2982BF8-6BEC-4273-8F94-5087A6CF8E18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328909" y="2345725"/>
            <a:ext cx="4335267" cy="2478201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7505EEA-F6E7-400D-85AE-3E4838DA9327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FE2686E-2B65-4751-A1EA-177CBC71578D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1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/>
      <p:bldP spid="1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  <p:bldP spid="4" grpId="0"/>
    </p:bldLst>
  </p:timing>
  <p:extLst>
    <p:ext uri="{DCECCB84-F9BA-43D5-87BE-67443E8EF086}">
      <p15:sldGuideLst xmlns:p15="http://schemas.microsoft.com/office/powerpoint/2012/main">
        <p15:guide id="1" pos="2729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343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 DOS GRÁF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gráfico 2">
            <a:extLst>
              <a:ext uri="{FF2B5EF4-FFF2-40B4-BE49-F238E27FC236}">
                <a16:creationId xmlns:a16="http://schemas.microsoft.com/office/drawing/2014/main" id="{BF354897-D3CB-4882-AFF8-9204C712AD7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364385" y="2349500"/>
            <a:ext cx="4303615" cy="3660776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4" name="Marcador de gráfico 3">
            <a:extLst>
              <a:ext uri="{FF2B5EF4-FFF2-40B4-BE49-F238E27FC236}">
                <a16:creationId xmlns:a16="http://schemas.microsoft.com/office/drawing/2014/main" id="{7D7BC924-4B82-4D94-8C02-13407BE3F99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1520825" y="2349500"/>
            <a:ext cx="4303615" cy="3660775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256EADF-9F82-4AA5-BDBE-0BA451DCF401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EFE352A-3094-4760-9647-C4171B469A4F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2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  <p:bldP spid="4" grpId="0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- GRÁFICO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3950" y="2349501"/>
            <a:ext cx="4464050" cy="3660774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08DCB369-2DCB-4340-BB91-2D2D4490AA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CC1DC4D-9466-4DD6-B406-0739FD89E3E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20FEC57-A3F3-4C0E-8A39-194D41273469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40065750-AD12-46BC-B4A5-109EAD96570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A73F125-0587-46C6-90EF-A86DE89DB4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4" name="Marcador de gráfico 3">
            <a:extLst>
              <a:ext uri="{FF2B5EF4-FFF2-40B4-BE49-F238E27FC236}">
                <a16:creationId xmlns:a16="http://schemas.microsoft.com/office/drawing/2014/main" id="{2E98283A-15F1-4D8D-8C45-F4FBB44972AB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524000" y="2349500"/>
            <a:ext cx="3816350" cy="3660775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B6CAAA0-3043-4C1A-8E97-633FD273184D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EA4CE71-46AD-4EB0-89CD-579963900070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D979ED8-CA11-43D6-81B9-3342CD69738B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44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2" grpId="0"/>
      <p:bldP spid="1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</p:bldLst>
  </p:timing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364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- DESTACADO +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FBDD796F-EE07-4AD0-B6F2-6BC91B4D34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2924" y="1254913"/>
            <a:ext cx="631507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3A0A344-C0A5-4813-B79C-87075E3B761A}"/>
              </a:ext>
            </a:extLst>
          </p:cNvPr>
          <p:cNvCxnSpPr>
            <a:cxnSpLocks/>
          </p:cNvCxnSpPr>
          <p:nvPr userDrawn="1"/>
        </p:nvCxnSpPr>
        <p:spPr>
          <a:xfrm>
            <a:off x="4356100" y="1196974"/>
            <a:ext cx="6311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BAB7D5-3A0D-4849-8C11-F31484FD4B3F}"/>
              </a:ext>
            </a:extLst>
          </p:cNvPr>
          <p:cNvCxnSpPr/>
          <p:nvPr userDrawn="1"/>
        </p:nvCxnSpPr>
        <p:spPr>
          <a:xfrm>
            <a:off x="4332288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C6B750AD-00F5-405D-86D0-76232C3354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3561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0AD1E2D-00B8-4EBE-8BAF-24039C2C3383}"/>
              </a:ext>
            </a:extLst>
          </p:cNvPr>
          <p:cNvSpPr txBox="1"/>
          <p:nvPr userDrawn="1"/>
        </p:nvSpPr>
        <p:spPr>
          <a:xfrm>
            <a:off x="4332288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7D51A82-A319-4650-9974-5FEE80243BD6}"/>
              </a:ext>
            </a:extLst>
          </p:cNvPr>
          <p:cNvSpPr/>
          <p:nvPr userDrawn="1"/>
        </p:nvSpPr>
        <p:spPr>
          <a:xfrm>
            <a:off x="0" y="0"/>
            <a:ext cx="37195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204306-5862-4A1A-8A78-3E6FD76830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143" y="2349501"/>
            <a:ext cx="2943225" cy="3671887"/>
          </a:xfrm>
        </p:spPr>
        <p:txBody>
          <a:bodyPr wrap="square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Destacado de texto.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25438DF9-9DFB-4821-9ECF-320D4DB178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143" y="957292"/>
            <a:ext cx="1038224" cy="1038224"/>
          </a:xfrm>
          <a:prstGeom prst="rect">
            <a:avLst/>
          </a:prstGeom>
        </p:spPr>
      </p:pic>
      <p:sp>
        <p:nvSpPr>
          <p:cNvPr id="4" name="Marcador de gráfico 3">
            <a:extLst>
              <a:ext uri="{FF2B5EF4-FFF2-40B4-BE49-F238E27FC236}">
                <a16:creationId xmlns:a16="http://schemas.microsoft.com/office/drawing/2014/main" id="{F004C8E4-A272-4E25-A0FC-F1BCD3F2256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4332288" y="2349500"/>
            <a:ext cx="6335712" cy="36718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6E3B61C-D752-489B-96A5-AF36EA00E077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434C0D9-D83C-454F-A6F2-225BC9F2E6AF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6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allAtOnce"/>
      <p:bldP spid="4" grpId="0"/>
    </p:bldLst>
  </p:timing>
  <p:extLst>
    <p:ext uri="{DCECCB84-F9BA-43D5-87BE-67443E8EF086}">
      <p15:sldGuideLst xmlns:p15="http://schemas.microsoft.com/office/powerpoint/2012/main">
        <p15:guide id="1" pos="2729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343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-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6122D-EC50-4E3E-9F33-4C6B284C0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D55E0E88-2F57-4129-A4BD-DE8557A4522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EAFF636-4867-447E-BA03-422500DFD41C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B000BDA9-B47A-4F82-84EE-9FF7305D26D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8A2A226B-6824-41E5-93CC-303632EDA9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7973D9F-6E43-4853-A7AF-27A3D8B06FB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1F9FF0D-77FF-4A68-A886-8F2A57DB11C2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36059BC-45EF-46AD-81E1-3A5A8C7DD3C3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sp>
        <p:nvSpPr>
          <p:cNvPr id="5" name="Marcador de tabla 4">
            <a:extLst>
              <a:ext uri="{FF2B5EF4-FFF2-40B4-BE49-F238E27FC236}">
                <a16:creationId xmlns:a16="http://schemas.microsoft.com/office/drawing/2014/main" id="{352CBD67-679E-430B-AEB1-717F79565FB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520825" y="2349500"/>
            <a:ext cx="9144000" cy="36718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48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/>
    </p:bldLst>
  </p:timing>
  <p:extLst>
    <p:ext uri="{DCECCB84-F9BA-43D5-87BE-67443E8EF086}">
      <p15:sldGuideLst xmlns:p15="http://schemas.microsoft.com/office/powerpoint/2012/main">
        <p15:guide id="1" pos="551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 - TEXTO Y TAB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3950" y="2349501"/>
            <a:ext cx="4464050" cy="3660774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08DCB369-2DCB-4340-BB91-2D2D4490AA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CC1DC4D-9466-4DD6-B406-0739FD89E3E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20FEC57-A3F3-4C0E-8A39-194D41273469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40065750-AD12-46BC-B4A5-109EAD96570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A73F125-0587-46C6-90EF-A86DE89DB4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0B6CAAA0-3043-4C1A-8E97-633FD273184D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EA4CE71-46AD-4EB0-89CD-579963900070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D979ED8-CA11-43D6-81B9-3342CD69738B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sp>
        <p:nvSpPr>
          <p:cNvPr id="3" name="Marcador de tabla 2">
            <a:extLst>
              <a:ext uri="{FF2B5EF4-FFF2-40B4-BE49-F238E27FC236}">
                <a16:creationId xmlns:a16="http://schemas.microsoft.com/office/drawing/2014/main" id="{52527DFC-6920-4A2C-BF61-8BE22B2B716D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524000" y="2349500"/>
            <a:ext cx="3816350" cy="3660775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6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/>
      <p:bldP spid="1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364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- DESTACADO Y TAB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FBDD796F-EE07-4AD0-B6F2-6BC91B4D34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2924" y="1254913"/>
            <a:ext cx="631507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3A0A344-C0A5-4813-B79C-87075E3B761A}"/>
              </a:ext>
            </a:extLst>
          </p:cNvPr>
          <p:cNvCxnSpPr>
            <a:cxnSpLocks/>
          </p:cNvCxnSpPr>
          <p:nvPr userDrawn="1"/>
        </p:nvCxnSpPr>
        <p:spPr>
          <a:xfrm>
            <a:off x="4356100" y="1196974"/>
            <a:ext cx="6311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BAB7D5-3A0D-4849-8C11-F31484FD4B3F}"/>
              </a:ext>
            </a:extLst>
          </p:cNvPr>
          <p:cNvCxnSpPr/>
          <p:nvPr userDrawn="1"/>
        </p:nvCxnSpPr>
        <p:spPr>
          <a:xfrm>
            <a:off x="4332288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C6B750AD-00F5-405D-86D0-76232C3354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3561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0AD1E2D-00B8-4EBE-8BAF-24039C2C3383}"/>
              </a:ext>
            </a:extLst>
          </p:cNvPr>
          <p:cNvSpPr txBox="1"/>
          <p:nvPr userDrawn="1"/>
        </p:nvSpPr>
        <p:spPr>
          <a:xfrm>
            <a:off x="4332288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7D51A82-A319-4650-9974-5FEE80243BD6}"/>
              </a:ext>
            </a:extLst>
          </p:cNvPr>
          <p:cNvSpPr/>
          <p:nvPr userDrawn="1"/>
        </p:nvSpPr>
        <p:spPr>
          <a:xfrm>
            <a:off x="0" y="0"/>
            <a:ext cx="37195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204306-5862-4A1A-8A78-3E6FD76830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143" y="2349501"/>
            <a:ext cx="2943225" cy="3671887"/>
          </a:xfrm>
        </p:spPr>
        <p:txBody>
          <a:bodyPr wrap="square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Destacado de texto.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25438DF9-9DFB-4821-9ECF-320D4DB178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143" y="957292"/>
            <a:ext cx="1038224" cy="1038224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36E3B61C-D752-489B-96A5-AF36EA00E077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434C0D9-D83C-454F-A6F2-225BC9F2E6AF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sp>
        <p:nvSpPr>
          <p:cNvPr id="6" name="Marcador de tabla 5">
            <a:extLst>
              <a:ext uri="{FF2B5EF4-FFF2-40B4-BE49-F238E27FC236}">
                <a16:creationId xmlns:a16="http://schemas.microsoft.com/office/drawing/2014/main" id="{F9106C26-EBCF-4E13-8464-2EC5367D1876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332288" y="2349500"/>
            <a:ext cx="6335712" cy="3671888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95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allAtOnce"/>
      <p:bldP spid="6" grpId="0"/>
    </p:bldLst>
  </p:timing>
  <p:extLst>
    <p:ext uri="{DCECCB84-F9BA-43D5-87BE-67443E8EF086}">
      <p15:sldGuideLst xmlns:p15="http://schemas.microsoft.com/office/powerpoint/2012/main">
        <p15:guide id="1" pos="2729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343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TEXTO + IMAGE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9505"/>
            <a:ext cx="4467225" cy="3671884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58000" y="2349502"/>
            <a:ext cx="3810000" cy="367188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136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FE2B33C9-901D-4C52-9729-DD8CE04F922A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DE27C63-3419-4C5D-A573-B6AB74DCBDF1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4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 IMAGEN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3950" y="2349501"/>
            <a:ext cx="4464050" cy="3660774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08DCB369-2DCB-4340-BB91-2D2D4490AA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CC1DC4D-9466-4DD6-B406-0739FD89E3E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20FEC57-A3F3-4C0E-8A39-194D41273469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40065750-AD12-46BC-B4A5-109EAD96570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A73F125-0587-46C6-90EF-A86DE89DB4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D7740413-EC0D-4424-81C5-C30455D2C608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D00AAE-B8B3-454B-895D-E4E27AED4FA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520825" y="2349500"/>
            <a:ext cx="3819524" cy="36718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s-ES"/>
              <a:t>Insertar imagen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5EBDF87-4E70-42DC-A250-CC46F26D9161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EA116B4-30DC-4650-B0F9-73E7D0E94A1E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3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/>
      <p:bldP spid="1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364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PORTADA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>
            <a:extLst>
              <a:ext uri="{FF2B5EF4-FFF2-40B4-BE49-F238E27FC236}">
                <a16:creationId xmlns:a16="http://schemas.microsoft.com/office/drawing/2014/main" id="{6CB6C241-7BF3-4A7B-90FF-7277734A00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352676"/>
            <a:ext cx="4391025" cy="1809749"/>
          </a:xfrm>
        </p:spPr>
        <p:txBody>
          <a:bodyPr lIns="0" anchor="t" anchorCtr="0">
            <a:normAutofit/>
          </a:bodyPr>
          <a:lstStyle>
            <a:lvl1pPr algn="l">
              <a:defRPr sz="3600" cap="all" spc="6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s-ES"/>
              <a:t>Título de la sección</a:t>
            </a:r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390821C8-B2EF-4210-80E3-7ABB785182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646612"/>
            <a:ext cx="9144000" cy="884237"/>
          </a:xfrm>
        </p:spPr>
        <p:txBody>
          <a:bodyPr lIns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Breve descripción, destacado o fecha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1AD5C35-8524-492A-9694-A099284E3C54}"/>
              </a:ext>
            </a:extLst>
          </p:cNvPr>
          <p:cNvCxnSpPr/>
          <p:nvPr userDrawn="1"/>
        </p:nvCxnSpPr>
        <p:spPr>
          <a:xfrm>
            <a:off x="1524000" y="2028824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D1A28502-6591-49E6-A0A0-EA9556516542}"/>
              </a:ext>
            </a:extLst>
          </p:cNvPr>
          <p:cNvCxnSpPr/>
          <p:nvPr userDrawn="1"/>
        </p:nvCxnSpPr>
        <p:spPr>
          <a:xfrm>
            <a:off x="1524000" y="4438649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6278BF9-6401-4A8D-BDEE-321CA04438E3}"/>
              </a:ext>
            </a:extLst>
          </p:cNvPr>
          <p:cNvCxnSpPr>
            <a:cxnSpLocks/>
          </p:cNvCxnSpPr>
          <p:nvPr userDrawn="1"/>
        </p:nvCxnSpPr>
        <p:spPr>
          <a:xfrm>
            <a:off x="1524000" y="2038349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arcador de texto 4">
            <a:extLst>
              <a:ext uri="{FF2B5EF4-FFF2-40B4-BE49-F238E27FC236}">
                <a16:creationId xmlns:a16="http://schemas.microsoft.com/office/drawing/2014/main" id="{DE9B9D3F-95FD-43A9-BDA4-0D743D316C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2352675"/>
            <a:ext cx="4572000" cy="1809750"/>
          </a:xfrm>
        </p:spPr>
        <p:txBody>
          <a:bodyPr>
            <a:noAutofit/>
          </a:bodyPr>
          <a:lstStyle>
            <a:lvl1pPr marL="0" indent="0">
              <a:buNone/>
              <a:defRPr sz="2400" cap="all" spc="4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400" cap="all" baseline="0">
                <a:solidFill>
                  <a:schemeClr val="bg1"/>
                </a:solidFill>
              </a:defRPr>
            </a:lvl2pPr>
            <a:lvl3pPr marL="914400" indent="0">
              <a:buNone/>
              <a:defRPr sz="2400" cap="all" baseline="0">
                <a:solidFill>
                  <a:schemeClr val="bg1"/>
                </a:solidFill>
              </a:defRPr>
            </a:lvl3pPr>
            <a:lvl4pPr marL="1371600" indent="0">
              <a:buNone/>
              <a:defRPr sz="2400" cap="all" baseline="0">
                <a:solidFill>
                  <a:schemeClr val="bg1"/>
                </a:solidFill>
              </a:defRPr>
            </a:lvl4pPr>
            <a:lvl5pPr marL="1828800" indent="0"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Subtítulo si lo hay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FA8F83F0-9CB5-4438-B503-4F46092F59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0550" y="773118"/>
            <a:ext cx="913318" cy="85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4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uild="p">
        <p:tmplLst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960" userDrawn="1">
          <p15:clr>
            <a:srgbClr val="FBAE40"/>
          </p15:clr>
        </p15:guide>
        <p15:guide id="2" pos="67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 TEXTO ANCHO + IMAGEN ESTRE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9505"/>
            <a:ext cx="6413500" cy="3660770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42A1DAD-365A-4178-B241-3B6BF491C7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4490AFE-AC47-4270-A5B6-0C7A5F017C26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C2C53A8-2D33-461C-884C-5189C67FC0A9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19C621AD-C891-429E-B5C5-BE3742E60C6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C4C758D9-0EE8-4886-A3F8-3858A05A91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97AA1A7-6C8D-46A0-9B1E-0378147EB604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4C7019-DE33-42F6-B008-9B5668BB9DF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472488" y="2349506"/>
            <a:ext cx="2195512" cy="366077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s-ES"/>
              <a:t>Insertar imagen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64EC3B1-2A03-49CE-AEF6-069B610F15FB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60D38D1-01C1-4462-B4CC-FABE1461FC8F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1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/>
      <p:bldP spid="1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  <p:extLst>
    <p:ext uri="{DCECCB84-F9BA-43D5-87BE-67443E8EF086}">
      <p15:sldGuideLst xmlns:p15="http://schemas.microsoft.com/office/powerpoint/2012/main">
        <p15:guide id="1" pos="5337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4997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 IMAGEN ESTRECHA + TEXTO ANC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288" y="2349503"/>
            <a:ext cx="6335712" cy="3660772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BDD796F-EE07-4AD0-B6F2-6BC91B4D34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3A0A344-C0A5-4813-B79C-87075E3B761A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BAB7D5-3A0D-4849-8C11-F31484FD4B3F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C6B750AD-00F5-405D-86D0-76232C3354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25438DF9-9DFB-4821-9ECF-320D4DB178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0AD1E2D-00B8-4EBE-8BAF-24039C2C3383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9E6D3D-D334-44B3-9333-F94A9994F2F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524000" y="2349504"/>
            <a:ext cx="2195512" cy="366077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s-ES"/>
              <a:t>Insertar imagen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924CD29-E2FC-43DE-82A1-0D49ACF53FB6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B4A49ED-CCB2-4413-A246-259B171DA5E9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52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/>
      <p:bldP spid="1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  <p:extLst>
    <p:ext uri="{DCECCB84-F9BA-43D5-87BE-67443E8EF086}">
      <p15:sldGuideLst xmlns:p15="http://schemas.microsoft.com/office/powerpoint/2012/main">
        <p15:guide id="1" pos="2729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343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TEXTO ESTRECHO + IMAGEN ANCH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1989"/>
            <a:ext cx="2843213" cy="3679399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6015038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0" name="Marcador de posición de imagen 17">
            <a:extLst>
              <a:ext uri="{FF2B5EF4-FFF2-40B4-BE49-F238E27FC236}">
                <a16:creationId xmlns:a16="http://schemas.microsoft.com/office/drawing/2014/main" id="{B5064B15-66CC-4320-96C3-F59E562620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71526" y="2341989"/>
            <a:ext cx="5996474" cy="3679397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10E3122-64CD-404E-9098-23C36E40E90E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303E155-D255-4E82-8D04-1422C7CECB2D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48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52" grpId="0"/>
      <p:bldP spid="5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/>
    </p:bldLst>
  </p:timing>
  <p:extLst>
    <p:ext uri="{DCECCB84-F9BA-43D5-87BE-67443E8EF086}">
      <p15:sldGuideLst xmlns:p15="http://schemas.microsoft.com/office/powerpoint/2012/main">
        <p15:guide id="1" pos="490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751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  <p15:guide id="8" pos="4747" userDrawn="1">
          <p15:clr>
            <a:srgbClr val="FBAE40"/>
          </p15:clr>
        </p15:guide>
        <p15:guide id="9" pos="2933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-TEXTO + 2 IMA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1989"/>
            <a:ext cx="2843213" cy="3679399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19052" y="2341989"/>
            <a:ext cx="2848947" cy="3679397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6015038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0" name="Marcador de posición de imagen 17">
            <a:extLst>
              <a:ext uri="{FF2B5EF4-FFF2-40B4-BE49-F238E27FC236}">
                <a16:creationId xmlns:a16="http://schemas.microsoft.com/office/drawing/2014/main" id="{B5064B15-66CC-4320-96C3-F59E562620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71526" y="2341989"/>
            <a:ext cx="2848947" cy="3679397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ABF39A7-FE67-4288-80FD-9B5782309B92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5CBBD90-49E8-4BBA-A252-A1A8783284DB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60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/>
    </p:bldLst>
  </p:timing>
  <p:extLst>
    <p:ext uri="{DCECCB84-F9BA-43D5-87BE-67443E8EF086}">
      <p15:sldGuideLst xmlns:p15="http://schemas.microsoft.com/office/powerpoint/2012/main">
        <p15:guide id="1" pos="490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751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  <p15:guide id="8" pos="4747" userDrawn="1">
          <p15:clr>
            <a:srgbClr val="FBAE40"/>
          </p15:clr>
        </p15:guide>
        <p15:guide id="9" pos="2933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-IMAGEN PANORÁMICA ARRIBA + TEXTO ABAJ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228477"/>
            <a:ext cx="9144000" cy="1792912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20825" y="1412875"/>
            <a:ext cx="9147175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3445620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1CFB9FC5-BFD0-4E8A-B35B-D106E581807D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0A8E7D-330A-427A-A48A-8021ED63D446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3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-IMAGEN PANORÁMICA ARRIBA + TEXTO 2 COLUMNAS ABAJ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228477"/>
            <a:ext cx="4464050" cy="1792912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20825" y="1412875"/>
            <a:ext cx="9147175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3445620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8B1F7A-AC63-41E7-950C-4755B92C724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8833" y="4229100"/>
            <a:ext cx="4379167" cy="1792288"/>
          </a:xfrm>
        </p:spPr>
        <p:txBody>
          <a:bodyPr lIns="3600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8D6391F-1268-472F-9DB3-A718038F5593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C390726-430A-49E9-B0EC-0CDAD856EF3D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15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allAtOnce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- 3 IMAGENES ARRIBA + TEXTO ABAJ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228477"/>
            <a:ext cx="9144000" cy="1792912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20826" y="1412875"/>
            <a:ext cx="2702832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3445620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2" name="Marcador de posición de imagen 17">
            <a:extLst>
              <a:ext uri="{FF2B5EF4-FFF2-40B4-BE49-F238E27FC236}">
                <a16:creationId xmlns:a16="http://schemas.microsoft.com/office/drawing/2014/main" id="{A05DC618-D0B3-42AA-9A4B-F78188A23E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79734" y="1412875"/>
            <a:ext cx="2702832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13" name="Marcador de posición de imagen 17">
            <a:extLst>
              <a:ext uri="{FF2B5EF4-FFF2-40B4-BE49-F238E27FC236}">
                <a16:creationId xmlns:a16="http://schemas.microsoft.com/office/drawing/2014/main" id="{33074B16-7778-48B7-B862-2977F79DA67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965168" y="1412875"/>
            <a:ext cx="2702832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D80D780-B1AC-4041-BA33-3123B077F03D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7E540A5-337B-4BAC-B67F-F7836FFFD788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2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/>
      <p:bldP spid="13" grpId="0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 2 IMAGENES ARRIBA + TEXTO ABAJ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228477"/>
            <a:ext cx="9144000" cy="1792912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20826" y="1412875"/>
            <a:ext cx="4467224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3445620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4" name="Marcador de posición de imagen 17">
            <a:extLst>
              <a:ext uri="{FF2B5EF4-FFF2-40B4-BE49-F238E27FC236}">
                <a16:creationId xmlns:a16="http://schemas.microsoft.com/office/drawing/2014/main" id="{7E89543D-9FFF-478D-A02B-4122D75CC11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95463" y="1412875"/>
            <a:ext cx="4467224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E69772A-B00E-4D92-BA3F-E1F902E3ECB9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B493C91-B5CE-4DB5-A645-872C4D3FE2BA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- TEXTO + IMAGEN DERECH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9503"/>
            <a:ext cx="4467225" cy="3671886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58000" y="-1"/>
            <a:ext cx="5334000" cy="6857993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503A0700-8EAA-4265-85C3-3A05416266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59D166C-9F5D-4A45-8F65-E642A06BCB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446405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15">
            <a:extLst>
              <a:ext uri="{FF2B5EF4-FFF2-40B4-BE49-F238E27FC236}">
                <a16:creationId xmlns:a16="http://schemas.microsoft.com/office/drawing/2014/main" id="{9EED1B7B-2F94-4911-BF91-224025A863F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562F8FF-BB81-4B06-9C51-1EF78BCF6C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E504354A-9015-4F92-943E-3BB15BE86955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7C773B3-1A80-49A0-ABC1-681A6D8F2C30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</p:spTree>
    <p:extLst>
      <p:ext uri="{BB962C8B-B14F-4D97-AF65-F5344CB8AC3E}">
        <p14:creationId xmlns:p14="http://schemas.microsoft.com/office/powerpoint/2010/main" val="269657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9" grpId="0"/>
      <p:bldP spid="11" grpId="0" uiExpand="1" build="p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-  IMAGEN IZQUIERDA GRANDE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5334000" cy="6857993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1" y="2349501"/>
            <a:ext cx="3810000" cy="3671888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6858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BAB7A36-CC13-4223-8C92-0245EDF8DB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4827" y="1254913"/>
            <a:ext cx="3810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2D4A03B-477A-4D9E-B330-517FE35A3F90}"/>
              </a:ext>
            </a:extLst>
          </p:cNvPr>
          <p:cNvCxnSpPr>
            <a:cxnSpLocks/>
          </p:cNvCxnSpPr>
          <p:nvPr userDrawn="1"/>
        </p:nvCxnSpPr>
        <p:spPr>
          <a:xfrm>
            <a:off x="6858001" y="1196974"/>
            <a:ext cx="3809999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15">
            <a:extLst>
              <a:ext uri="{FF2B5EF4-FFF2-40B4-BE49-F238E27FC236}">
                <a16:creationId xmlns:a16="http://schemas.microsoft.com/office/drawing/2014/main" id="{32E36E2F-347B-4262-8BF2-2C7E9ACDAB8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858001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D9652BC9-30D9-4F0B-9AEE-E6006CD51B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957292"/>
            <a:ext cx="1038224" cy="1038224"/>
          </a:xfrm>
          <a:prstGeom prst="rect">
            <a:avLst/>
          </a:prstGeom>
        </p:spPr>
      </p:pic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48B464F-586A-4ED9-B001-672FB1AE5696}"/>
              </a:ext>
            </a:extLst>
          </p:cNvPr>
          <p:cNvCxnSpPr/>
          <p:nvPr userDrawn="1"/>
        </p:nvCxnSpPr>
        <p:spPr>
          <a:xfrm>
            <a:off x="6854826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36A378D-40C7-4592-8FDE-CD981C30E73C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43D68ED-7F51-4BFE-9507-1723751DA14E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 build="allAtOnce"/>
      <p:bldP spid="9" grpId="0"/>
      <p:bldP spid="11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D750330-6013-4618-9208-0F8136182607}"/>
              </a:ext>
            </a:extLst>
          </p:cNvPr>
          <p:cNvSpPr/>
          <p:nvPr userDrawn="1"/>
        </p:nvSpPr>
        <p:spPr>
          <a:xfrm>
            <a:off x="292445" y="259858"/>
            <a:ext cx="11607110" cy="6305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F6122D-EC50-4E3E-9F33-4C6B284C0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1" y="5302197"/>
            <a:ext cx="9144000" cy="535531"/>
          </a:xfrm>
        </p:spPr>
        <p:txBody>
          <a:bodyPr wrap="square" lIns="0" anchor="t" anchorCtr="0">
            <a:noAutofit/>
          </a:bodyPr>
          <a:lstStyle>
            <a:lvl1pPr algn="r">
              <a:defRPr sz="2400" cap="none" spc="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Autor, Hashtag, Fecha…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1790712"/>
            <a:ext cx="9144001" cy="2838434"/>
          </a:xfrm>
        </p:spPr>
        <p:txBody>
          <a:bodyPr lIns="0" anchor="ctr" anchorCtr="0">
            <a:normAutofit/>
          </a:bodyPr>
          <a:lstStyle>
            <a:lvl1pPr marL="0" indent="0" algn="ctr">
              <a:buClr>
                <a:schemeClr val="bg1"/>
              </a:buClr>
              <a:buFont typeface="Arial" panose="020B0604020202020204" pitchFamily="34" charset="0"/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Clr>
                <a:schemeClr val="bg1"/>
              </a:buClr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Cita, frase, titular…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Gill Sans" panose="020B0502020104020203" pitchFamily="34" charset="0"/>
              </a:rPr>
              <a:t>PLATAFORMA DEL VOLUNTARIADO DE ESPAÑA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683BE29-13A1-4F32-8709-005380638E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6888" y="563073"/>
            <a:ext cx="1038224" cy="103822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173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2024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- IMAGEN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37EAD0-91CD-4759-AD24-1B8FBE274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attFill prst="pct20">
            <a:fgClr>
              <a:schemeClr val="tx2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s-ES"/>
              <a:t>Insertar imagen</a:t>
            </a:r>
          </a:p>
        </p:txBody>
      </p:sp>
    </p:spTree>
    <p:extLst>
      <p:ext uri="{BB962C8B-B14F-4D97-AF65-F5344CB8AC3E}">
        <p14:creationId xmlns:p14="http://schemas.microsoft.com/office/powerpoint/2010/main" val="53018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- 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314948"/>
            <a:ext cx="2699658" cy="706441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20826" y="2708275"/>
            <a:ext cx="2702832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412875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5D80D780-B1AC-4041-BA33-3123B077F03D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7E540A5-337B-4BAC-B67F-F7836FFFD788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576C05-E87F-4AAE-8F4A-520A4EA7E5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24000" y="4495345"/>
            <a:ext cx="2700338" cy="521216"/>
          </a:xfrm>
        </p:spPr>
        <p:txBody>
          <a:bodyPr lIns="0">
            <a:no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s-ES"/>
              <a:t>Nombre Apellido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8FB121-CCBF-465C-BB0F-FB49C17758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1412875"/>
            <a:ext cx="4572000" cy="844550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</a:p>
          <a:p>
            <a:pPr lvl="4"/>
            <a:endParaRPr lang="es-ES"/>
          </a:p>
        </p:txBody>
      </p:sp>
      <p:sp>
        <p:nvSpPr>
          <p:cNvPr id="22" name="Marcador de texto 7">
            <a:extLst>
              <a:ext uri="{FF2B5EF4-FFF2-40B4-BE49-F238E27FC236}">
                <a16:creationId xmlns:a16="http://schemas.microsoft.com/office/drawing/2014/main" id="{A89416CF-0ACC-474A-AFA6-D8C4A499E9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41523" y="5314948"/>
            <a:ext cx="2699658" cy="706441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</a:p>
        </p:txBody>
      </p:sp>
      <p:sp>
        <p:nvSpPr>
          <p:cNvPr id="23" name="Marcador de posición de imagen 17">
            <a:extLst>
              <a:ext uri="{FF2B5EF4-FFF2-40B4-BE49-F238E27FC236}">
                <a16:creationId xmlns:a16="http://schemas.microsoft.com/office/drawing/2014/main" id="{A1B3DF7B-F2D5-44A9-A76F-C621D5E34F45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738349" y="2708275"/>
            <a:ext cx="2702832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4" name="Marcador de texto 2">
            <a:extLst>
              <a:ext uri="{FF2B5EF4-FFF2-40B4-BE49-F238E27FC236}">
                <a16:creationId xmlns:a16="http://schemas.microsoft.com/office/drawing/2014/main" id="{EC4B6576-6EC9-4CE9-B209-6023B39BABD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41523" y="4495345"/>
            <a:ext cx="2700338" cy="521216"/>
          </a:xfrm>
        </p:spPr>
        <p:txBody>
          <a:bodyPr lIns="0">
            <a:no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s-ES"/>
              <a:t>Nombre Apellido</a:t>
            </a:r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90E4F6F-6BB4-4AA3-8E01-04C2526853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962900" y="5314948"/>
            <a:ext cx="2699658" cy="706441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</a:p>
        </p:txBody>
      </p:sp>
      <p:sp>
        <p:nvSpPr>
          <p:cNvPr id="26" name="Marcador de posición de imagen 17">
            <a:extLst>
              <a:ext uri="{FF2B5EF4-FFF2-40B4-BE49-F238E27FC236}">
                <a16:creationId xmlns:a16="http://schemas.microsoft.com/office/drawing/2014/main" id="{1C2FDD46-916F-43B9-8D40-005763834DB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959726" y="2708275"/>
            <a:ext cx="2702832" cy="1740872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CFA98855-466B-4901-918F-8F7302149FA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962900" y="4495345"/>
            <a:ext cx="2700338" cy="521216"/>
          </a:xfrm>
        </p:spPr>
        <p:txBody>
          <a:bodyPr lIns="0">
            <a:no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s-ES"/>
              <a:t>Nombre Apellido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81A44F12-AEAA-4BB1-BED8-82355CE547D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507526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5B4FCA79-800C-4B5A-A7E8-6E559DD9BAA1}"/>
              </a:ext>
            </a:extLst>
          </p:cNvPr>
          <p:cNvCxnSpPr>
            <a:cxnSpLocks/>
          </p:cNvCxnSpPr>
          <p:nvPr userDrawn="1"/>
        </p:nvCxnSpPr>
        <p:spPr>
          <a:xfrm>
            <a:off x="4733925" y="507526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4987107-B222-421C-9705-AD7F56A98B28}"/>
              </a:ext>
            </a:extLst>
          </p:cNvPr>
          <p:cNvCxnSpPr>
            <a:cxnSpLocks/>
          </p:cNvCxnSpPr>
          <p:nvPr userDrawn="1"/>
        </p:nvCxnSpPr>
        <p:spPr>
          <a:xfrm>
            <a:off x="7953375" y="5075267"/>
            <a:ext cx="10382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Marcador de texto 7">
            <a:extLst>
              <a:ext uri="{FF2B5EF4-FFF2-40B4-BE49-F238E27FC236}">
                <a16:creationId xmlns:a16="http://schemas.microsoft.com/office/drawing/2014/main" id="{ADC47556-56C7-401F-91CC-2A527756379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5121275"/>
            <a:ext cx="2699658" cy="193673"/>
          </a:xfrm>
        </p:spPr>
        <p:txBody>
          <a:bodyPr lIns="0">
            <a:normAutofit/>
          </a:bodyPr>
          <a:lstStyle>
            <a:lvl1pPr marL="0" indent="0">
              <a:buNone/>
              <a:defRPr sz="1050" b="1" i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cargo</a:t>
            </a:r>
          </a:p>
        </p:txBody>
      </p:sp>
      <p:sp>
        <p:nvSpPr>
          <p:cNvPr id="32" name="Marcador de texto 7">
            <a:extLst>
              <a:ext uri="{FF2B5EF4-FFF2-40B4-BE49-F238E27FC236}">
                <a16:creationId xmlns:a16="http://schemas.microsoft.com/office/drawing/2014/main" id="{E2C5B341-70AF-4C4D-9FAF-9B6422D120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41523" y="5121275"/>
            <a:ext cx="2699658" cy="193673"/>
          </a:xfrm>
        </p:spPr>
        <p:txBody>
          <a:bodyPr lIns="0">
            <a:normAutofit/>
          </a:bodyPr>
          <a:lstStyle>
            <a:lvl1pPr marL="0" indent="0">
              <a:buNone/>
              <a:defRPr sz="1050" b="1" i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cargo</a:t>
            </a: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16EE5CBE-886D-451A-AADF-94AE653497C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62900" y="5121276"/>
            <a:ext cx="2699658" cy="193674"/>
          </a:xfrm>
        </p:spPr>
        <p:txBody>
          <a:bodyPr lIns="0">
            <a:normAutofit/>
          </a:bodyPr>
          <a:lstStyle>
            <a:lvl1pPr marL="0" indent="0">
              <a:buNone/>
              <a:defRPr sz="1050" b="1" i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cargo</a:t>
            </a:r>
          </a:p>
        </p:txBody>
      </p:sp>
    </p:spTree>
    <p:extLst>
      <p:ext uri="{BB962C8B-B14F-4D97-AF65-F5344CB8AC3E}">
        <p14:creationId xmlns:p14="http://schemas.microsoft.com/office/powerpoint/2010/main" val="109705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allAtOnce"/>
      <p:bldP spid="5" grpId="0" build="allAtOnce"/>
      <p:bldP spid="22" grpId="0" build="allAtOnce"/>
      <p:bldP spid="23" grpId="0"/>
      <p:bldP spid="24" grpId="0" build="allAtOnce"/>
      <p:bldP spid="25" grpId="0" build="allAtOnce"/>
      <p:bldP spid="26" grpId="0"/>
      <p:bldP spid="27" grpId="0" build="allAtOnce"/>
      <p:bldP spid="31" grpId="0" build="allAtOnce"/>
      <p:bldP spid="32" grpId="0" build="allAtOnce"/>
      <p:bldP spid="33" grpId="0" build="allAtOnce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- TEXTO + 6 IMA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3999" y="2438403"/>
            <a:ext cx="3286125" cy="3582984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909273" y="2424848"/>
            <a:ext cx="2087463" cy="200830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1BEB701-2038-43FE-82C0-6CFB908EC716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E4AB5317-C9F7-47C6-9692-EF825824D9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412948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616965F-0DC4-4634-9ED5-D22AEF10680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446405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B59C31C-53B1-4152-9868-F18979AF502D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arcador de contenido 15">
            <a:extLst>
              <a:ext uri="{FF2B5EF4-FFF2-40B4-BE49-F238E27FC236}">
                <a16:creationId xmlns:a16="http://schemas.microsoft.com/office/drawing/2014/main" id="{1BC8AF30-4079-40DD-8BE4-C5A74EB5E21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34F5C93B-73E7-451F-AA27-BB71DAC1C9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7" name="Marcador de posición de imagen 17">
            <a:extLst>
              <a:ext uri="{FF2B5EF4-FFF2-40B4-BE49-F238E27FC236}">
                <a16:creationId xmlns:a16="http://schemas.microsoft.com/office/drawing/2014/main" id="{7C581C80-54E2-48F2-8595-44CBE423124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09273" y="185859"/>
            <a:ext cx="2087463" cy="200830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2" name="Marcador de posición de imagen 17">
            <a:extLst>
              <a:ext uri="{FF2B5EF4-FFF2-40B4-BE49-F238E27FC236}">
                <a16:creationId xmlns:a16="http://schemas.microsoft.com/office/drawing/2014/main" id="{A14C877D-CB53-4501-9168-5379E4BA64C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909273" y="4663837"/>
            <a:ext cx="2087463" cy="200830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3" name="Marcador de posición de imagen 17">
            <a:extLst>
              <a:ext uri="{FF2B5EF4-FFF2-40B4-BE49-F238E27FC236}">
                <a16:creationId xmlns:a16="http://schemas.microsoft.com/office/drawing/2014/main" id="{B9404312-8DDF-4AFF-9E86-6ED97D3D097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605626" y="2424848"/>
            <a:ext cx="2087463" cy="200830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5" name="Marcador de posición de imagen 17">
            <a:extLst>
              <a:ext uri="{FF2B5EF4-FFF2-40B4-BE49-F238E27FC236}">
                <a16:creationId xmlns:a16="http://schemas.microsoft.com/office/drawing/2014/main" id="{2CEFE95A-9CEA-48E2-9499-EB7A06994BB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605625" y="4663837"/>
            <a:ext cx="2087463" cy="200830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26" name="Marcador de posición de imagen 17">
            <a:extLst>
              <a:ext uri="{FF2B5EF4-FFF2-40B4-BE49-F238E27FC236}">
                <a16:creationId xmlns:a16="http://schemas.microsoft.com/office/drawing/2014/main" id="{5E44A488-2C44-491E-A87A-8FE7B592B02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01979" y="2424848"/>
            <a:ext cx="2087463" cy="200830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84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/>
      <p:bldP spid="52" grpId="0"/>
      <p:bldP spid="55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22" grpId="0"/>
      <p:bldP spid="23" grpId="0"/>
      <p:bldP spid="25" grpId="0"/>
      <p:bldP spid="26" grpId="0"/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706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-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>
            <a:extLst>
              <a:ext uri="{FF2B5EF4-FFF2-40B4-BE49-F238E27FC236}">
                <a16:creationId xmlns:a16="http://schemas.microsoft.com/office/drawing/2014/main" id="{4DE1329D-8C96-4A21-8976-83E2CB95AA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2175" y="2352342"/>
            <a:ext cx="6029159" cy="3539965"/>
          </a:xfrm>
          <a:prstGeom prst="rect">
            <a:avLst/>
          </a:prstGeom>
          <a:effectLst/>
        </p:spPr>
      </p:pic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1" y="2349503"/>
            <a:ext cx="4019550" cy="3671886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712317" y="2581275"/>
            <a:ext cx="4555757" cy="2876549"/>
          </a:xfrm>
          <a:pattFill prst="ltUpDiag">
            <a:fgClr>
              <a:schemeClr val="accent1"/>
            </a:fgClr>
            <a:bgClr>
              <a:schemeClr val="bg1"/>
            </a:bgClr>
          </a:pattFill>
          <a:effectLst>
            <a:innerShdw blurRad="25400">
              <a:prstClr val="black"/>
            </a:inn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503A0700-8EAA-4265-85C3-3A05416266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446722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59D166C-9F5D-4A45-8F65-E642A06BCB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446405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15">
            <a:extLst>
              <a:ext uri="{FF2B5EF4-FFF2-40B4-BE49-F238E27FC236}">
                <a16:creationId xmlns:a16="http://schemas.microsoft.com/office/drawing/2014/main" id="{9EED1B7B-2F94-4911-BF91-224025A863F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562F8FF-BB81-4B06-9C51-1EF78BCF6C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E504354A-9015-4F92-943E-3BB15BE86955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7C773B3-1A80-49A0-ABC1-681A6D8F2C30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FDB096B-60D1-404C-A243-7FFC133FDC06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461FEBD-C820-49F3-8A8C-019569AB487A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2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 animBg="1"/>
      <p:bldP spid="9" grpId="0"/>
      <p:bldP spid="11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 - MOV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6D69DDD-A275-42A7-954A-7012E420C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0" y="1076308"/>
            <a:ext cx="2578614" cy="5125982"/>
          </a:xfrm>
          <a:prstGeom prst="rect">
            <a:avLst/>
          </a:prstGeom>
          <a:effectLst/>
        </p:spPr>
      </p:pic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9503"/>
            <a:ext cx="4464049" cy="3671886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18" name="Marcador de posición de imagen 17">
            <a:extLst>
              <a:ext uri="{FF2B5EF4-FFF2-40B4-BE49-F238E27FC236}">
                <a16:creationId xmlns:a16="http://schemas.microsoft.com/office/drawing/2014/main" id="{F5588AD0-12DD-487C-9A9C-72F3D15EB0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724775" y="1551781"/>
            <a:ext cx="2374900" cy="4215606"/>
          </a:xfrm>
          <a:pattFill prst="ltUpDiag">
            <a:fgClr>
              <a:schemeClr val="accent1"/>
            </a:fgClr>
            <a:bgClr>
              <a:schemeClr val="bg1"/>
            </a:bgClr>
          </a:pattFill>
          <a:effectLst>
            <a:innerShdw blurRad="12700">
              <a:prstClr val="black"/>
            </a:inn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s-ES"/>
              <a:t>Insertar </a:t>
            </a:r>
            <a:r>
              <a:rPr lang="es-ES" err="1"/>
              <a:t>magen</a:t>
            </a:r>
            <a:endParaRPr lang="es-ES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503A0700-8EAA-4265-85C3-3A05416266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6" y="1254913"/>
            <a:ext cx="446405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59D166C-9F5D-4A45-8F65-E642A06BCBA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446405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15">
            <a:extLst>
              <a:ext uri="{FF2B5EF4-FFF2-40B4-BE49-F238E27FC236}">
                <a16:creationId xmlns:a16="http://schemas.microsoft.com/office/drawing/2014/main" id="{9EED1B7B-2F94-4911-BF91-224025A863F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562F8FF-BB81-4B06-9C51-1EF78BCF6C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E504354A-9015-4F92-943E-3BB15BE86955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7C773B3-1A80-49A0-ABC1-681A6D8F2C30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9B1B749-DEB8-4DDF-B9D8-0AEE3505D67E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63A8859-217E-4304-B3A2-07308A13A4CC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34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8" grpId="0" animBg="1"/>
      <p:bldP spid="9" grpId="0"/>
      <p:bldP spid="11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- CIER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BA00914F-D279-4DB3-B8AB-B7DE0981E6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991" y="2487373"/>
            <a:ext cx="914018" cy="85247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06E9307-CCFC-4C08-80E1-E2B0693642CD}"/>
              </a:ext>
            </a:extLst>
          </p:cNvPr>
          <p:cNvSpPr txBox="1"/>
          <p:nvPr userDrawn="1"/>
        </p:nvSpPr>
        <p:spPr>
          <a:xfrm>
            <a:off x="2845724" y="4871258"/>
            <a:ext cx="6500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spc="600" baseline="0">
                <a:solidFill>
                  <a:schemeClr val="bg1"/>
                </a:solidFill>
              </a:rPr>
              <a:t>HAZ VOLUNTARIADO, CAMBIA EL MUNDO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75AEAF7-67BF-47FC-803A-5F52369133E8}"/>
              </a:ext>
            </a:extLst>
          </p:cNvPr>
          <p:cNvSpPr txBox="1"/>
          <p:nvPr userDrawn="1"/>
        </p:nvSpPr>
        <p:spPr>
          <a:xfrm>
            <a:off x="3048000" y="4553875"/>
            <a:ext cx="6096000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es-ES" sz="1100" spc="200" baseline="0">
                <a:solidFill>
                  <a:schemeClr val="bg1"/>
                </a:solidFill>
                <a:latin typeface="Gill Sans" panose="020B0502020104020203" pitchFamily="34" charset="0"/>
              </a:rPr>
              <a:t>www.plataformavoluntariado.org</a:t>
            </a:r>
          </a:p>
        </p:txBody>
      </p:sp>
    </p:spTree>
    <p:extLst>
      <p:ext uri="{BB962C8B-B14F-4D97-AF65-F5344CB8AC3E}">
        <p14:creationId xmlns:p14="http://schemas.microsoft.com/office/powerpoint/2010/main" val="161740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960" userDrawn="1">
          <p15:clr>
            <a:srgbClr val="FBAE40"/>
          </p15:clr>
        </p15:guide>
        <p15:guide id="2" pos="67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DESTACADO + 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050" y="2349506"/>
            <a:ext cx="4679951" cy="3660769"/>
          </a:xfrm>
        </p:spPr>
        <p:txBody>
          <a:bodyPr lIns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14E0662A-3C2C-4152-95C8-2F45C94D92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2349506"/>
            <a:ext cx="3971925" cy="3660770"/>
          </a:xfrm>
        </p:spPr>
        <p:txBody>
          <a:bodyPr lIns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0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  <a:p>
            <a:pPr lvl="0"/>
            <a:r>
              <a:rPr lang="es-ES"/>
              <a:t>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</a:t>
            </a:r>
          </a:p>
          <a:p>
            <a:pPr lvl="0"/>
            <a:r>
              <a:rPr lang="es-ES"/>
              <a:t>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A98803-D9EF-4E38-B24C-D0CCE8843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F2F5D7-C0F1-47D6-9F9B-B79E8E2121D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22A1111-F25F-45F7-B352-C4321396DD7A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15">
            <a:extLst>
              <a:ext uri="{FF2B5EF4-FFF2-40B4-BE49-F238E27FC236}">
                <a16:creationId xmlns:a16="http://schemas.microsoft.com/office/drawing/2014/main" id="{1681D0AB-1626-4EFB-965A-FEEC8334FD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9FAAC9-026E-4897-A4F4-C4EDAE7F0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BC58BE1-858D-4562-A309-70C72638101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FE428AD-E91F-48E8-8630-57DD6EFB6E0B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C3B4386-EAC1-48BD-8DAE-69559A81DC15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92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uiExpand="1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/>
      <p:bldP spid="14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extLst>
    <p:ext uri="{DCECCB84-F9BA-43D5-87BE-67443E8EF086}">
      <p15:sldGuideLst xmlns:p15="http://schemas.microsoft.com/office/powerpoint/2012/main">
        <p15:guide id="1" pos="4316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6122D-EC50-4E3E-9F33-4C6B284C0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9503"/>
            <a:ext cx="9144001" cy="3660772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dolor.</a:t>
            </a:r>
          </a:p>
          <a:p>
            <a:pPr lvl="1"/>
            <a:r>
              <a:rPr lang="es-ES"/>
              <a:t>Sed id ante ac </a:t>
            </a:r>
            <a:r>
              <a:rPr lang="es-ES" err="1"/>
              <a:t>purus</a:t>
            </a:r>
            <a:r>
              <a:rPr lang="es-ES"/>
              <a:t>.</a:t>
            </a:r>
          </a:p>
          <a:p>
            <a:pPr lvl="1"/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.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D55E0E88-2F57-4129-A4BD-DE8557A4522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EAFF636-4867-447E-BA03-422500DFD41C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B000BDA9-B47A-4F82-84EE-9FF7305D26D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8A2A226B-6824-41E5-93CC-303632EDA9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7973D9F-6E43-4853-A7AF-27A3D8B06FBF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464CE4E-15E3-4C29-B01F-F410C6453431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1B69929-E60B-4A13-86AF-430B863CA437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4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uiExpand="1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551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1480" userDrawn="1">
          <p15:clr>
            <a:srgbClr val="FBAE40"/>
          </p15:clr>
        </p15:guide>
        <p15:guide id="7" orient="horz" pos="379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349505"/>
            <a:ext cx="4464050" cy="3743834"/>
          </a:xfrm>
        </p:spPr>
        <p:txBody>
          <a:bodyPr lIns="0">
            <a:normAutofit/>
          </a:bodyPr>
          <a:lstStyle>
            <a:lvl1pPr marL="285750" indent="-285750"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1pPr>
            <a:lvl2pPr marL="742950" indent="-285750"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dolor.</a:t>
            </a:r>
          </a:p>
          <a:p>
            <a:pPr lvl="1"/>
            <a:r>
              <a:rPr lang="es-ES"/>
              <a:t>Sed id ante ac </a:t>
            </a:r>
            <a:r>
              <a:rPr lang="es-ES" err="1"/>
              <a:t>purus</a:t>
            </a:r>
            <a:r>
              <a:rPr lang="es-ES"/>
              <a:t>.</a:t>
            </a:r>
          </a:p>
          <a:p>
            <a:pPr lvl="1"/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937D51-F643-4920-9E1F-7CE9ED6D9D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03950" y="2349505"/>
            <a:ext cx="4464050" cy="3750185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400"/>
            </a:lvl1pPr>
            <a:lvl2pPr>
              <a:buClr>
                <a:schemeClr val="tx2"/>
              </a:buClr>
              <a:defRPr sz="1400"/>
            </a:lvl2pPr>
            <a:lvl3pPr>
              <a:buClr>
                <a:schemeClr val="tx2"/>
              </a:buClr>
              <a:defRPr sz="1400"/>
            </a:lvl3pPr>
            <a:lvl4pPr>
              <a:buClr>
                <a:schemeClr val="tx2"/>
              </a:buClr>
              <a:defRPr sz="1400"/>
            </a:lvl4pPr>
            <a:lvl5pPr>
              <a:buClr>
                <a:schemeClr val="tx2"/>
              </a:buClr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F713EB7A-A898-4152-AA3F-D36B7AFFE6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825" y="1254913"/>
            <a:ext cx="7239000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AB2232-C3F3-4FC6-ACFE-B6E458BA0825}"/>
              </a:ext>
            </a:extLst>
          </p:cNvPr>
          <p:cNvCxnSpPr>
            <a:cxnSpLocks/>
          </p:cNvCxnSpPr>
          <p:nvPr userDrawn="1"/>
        </p:nvCxnSpPr>
        <p:spPr>
          <a:xfrm>
            <a:off x="1524000" y="1196974"/>
            <a:ext cx="91440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7BB6F32-06AF-46F0-9770-53112E618A6C}"/>
              </a:ext>
            </a:extLst>
          </p:cNvPr>
          <p:cNvCxnSpPr/>
          <p:nvPr userDrawn="1"/>
        </p:nvCxnSpPr>
        <p:spPr>
          <a:xfrm>
            <a:off x="1524000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15">
            <a:extLst>
              <a:ext uri="{FF2B5EF4-FFF2-40B4-BE49-F238E27FC236}">
                <a16:creationId xmlns:a16="http://schemas.microsoft.com/office/drawing/2014/main" id="{86FF94A5-AA46-493C-A0CC-02FE52F55C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240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E556E19A-F54A-414C-8722-25778DC52F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292"/>
            <a:ext cx="1038224" cy="103822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7649E10-F148-41B0-8854-9F22C10A5231}"/>
              </a:ext>
            </a:extLst>
          </p:cNvPr>
          <p:cNvSpPr txBox="1"/>
          <p:nvPr userDrawn="1"/>
        </p:nvSpPr>
        <p:spPr>
          <a:xfrm>
            <a:off x="1524000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E128408-28B9-4DE3-8776-A148B86985BE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858638F-DADD-49F3-AC3B-DD276D64C899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1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/>
      <p:bldP spid="15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3364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202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DESTACADO ROJ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380914-2CF9-4C86-BE32-F426C84E8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288" y="2349501"/>
            <a:ext cx="6335712" cy="3660774"/>
          </a:xfrm>
        </p:spPr>
        <p:txBody>
          <a:bodyPr lIns="0">
            <a:normAutofit/>
          </a:bodyPr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 marL="457200" indent="0">
              <a:buClr>
                <a:schemeClr val="tx2"/>
              </a:buClr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s-ES"/>
              <a:t>Descripción. </a:t>
            </a:r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. Sed id ante ac </a:t>
            </a:r>
            <a:r>
              <a:rPr lang="es-ES" err="1"/>
              <a:t>purus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 </a:t>
            </a:r>
            <a:r>
              <a:rPr lang="es-ES" err="1"/>
              <a:t>luctus</a:t>
            </a:r>
            <a:r>
              <a:rPr lang="es-ES"/>
              <a:t>. </a:t>
            </a:r>
            <a:r>
              <a:rPr lang="es-ES" err="1"/>
              <a:t>Donec</a:t>
            </a:r>
            <a:r>
              <a:rPr lang="es-ES"/>
              <a:t> ac </a:t>
            </a:r>
            <a:r>
              <a:rPr lang="es-ES" err="1"/>
              <a:t>cursus</a:t>
            </a:r>
            <a:r>
              <a:rPr lang="es-ES"/>
              <a:t> </a:t>
            </a:r>
            <a:r>
              <a:rPr lang="es-ES" err="1"/>
              <a:t>sapien</a:t>
            </a:r>
            <a:r>
              <a:rPr lang="es-ES"/>
              <a:t>,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 porta tortor. Nunc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felis</a:t>
            </a:r>
            <a:r>
              <a:rPr lang="es-ES"/>
              <a:t> </a:t>
            </a:r>
            <a:r>
              <a:rPr lang="es-ES" err="1"/>
              <a:t>suscipit</a:t>
            </a:r>
            <a:r>
              <a:rPr lang="es-ES"/>
              <a:t>, </a:t>
            </a:r>
            <a:r>
              <a:rPr lang="es-ES" err="1"/>
              <a:t>molestie</a:t>
            </a:r>
            <a:r>
              <a:rPr lang="es-ES"/>
              <a:t> </a:t>
            </a:r>
            <a:r>
              <a:rPr lang="es-ES" err="1"/>
              <a:t>purus</a:t>
            </a:r>
            <a:r>
              <a:rPr lang="es-ES"/>
              <a:t> ac, </a:t>
            </a:r>
            <a:r>
              <a:rPr lang="es-ES" err="1"/>
              <a:t>pharetra</a:t>
            </a:r>
            <a:r>
              <a:rPr lang="es-ES"/>
              <a:t> eros. </a:t>
            </a:r>
            <a:r>
              <a:rPr lang="es-ES" err="1"/>
              <a:t>Etiam</a:t>
            </a:r>
            <a:r>
              <a:rPr lang="es-ES"/>
              <a:t> vehicula </a:t>
            </a:r>
            <a:r>
              <a:rPr lang="es-ES" err="1"/>
              <a:t>feugiat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quis </a:t>
            </a:r>
            <a:r>
              <a:rPr lang="es-ES" err="1"/>
              <a:t>pharetra</a:t>
            </a:r>
            <a:r>
              <a:rPr lang="es-ES"/>
              <a:t>. Sed lacinia </a:t>
            </a:r>
            <a:r>
              <a:rPr lang="es-ES" err="1"/>
              <a:t>nec</a:t>
            </a:r>
            <a:r>
              <a:rPr lang="es-ES"/>
              <a:t> </a:t>
            </a:r>
            <a:r>
              <a:rPr lang="es-ES" err="1"/>
              <a:t>lacus</a:t>
            </a:r>
            <a:r>
              <a:rPr lang="es-ES"/>
              <a:t> </a:t>
            </a:r>
            <a:r>
              <a:rPr lang="es-ES" err="1"/>
              <a:t>vel</a:t>
            </a:r>
            <a:r>
              <a:rPr lang="es-ES"/>
              <a:t> </a:t>
            </a:r>
            <a:r>
              <a:rPr lang="es-ES" err="1"/>
              <a:t>elementum</a:t>
            </a:r>
            <a:r>
              <a:rPr lang="es-ES"/>
              <a:t>. </a:t>
            </a:r>
            <a:r>
              <a:rPr lang="es-ES" err="1"/>
              <a:t>Etiam</a:t>
            </a:r>
            <a:r>
              <a:rPr lang="es-ES"/>
              <a:t> </a:t>
            </a:r>
            <a:r>
              <a:rPr lang="es-ES" err="1"/>
              <a:t>ultricies</a:t>
            </a:r>
            <a:r>
              <a:rPr lang="es-ES"/>
              <a:t> magna auctor </a:t>
            </a:r>
            <a:r>
              <a:rPr lang="es-ES" err="1"/>
              <a:t>volutpat</a:t>
            </a:r>
            <a:r>
              <a:rPr lang="es-ES"/>
              <a:t> </a:t>
            </a:r>
            <a:r>
              <a:rPr lang="es-ES" err="1"/>
              <a:t>scelerisque</a:t>
            </a:r>
            <a:r>
              <a:rPr lang="es-ES"/>
              <a:t>. </a:t>
            </a:r>
            <a:r>
              <a:rPr lang="es-ES" err="1"/>
              <a:t>Curabitur</a:t>
            </a:r>
            <a:r>
              <a:rPr lang="es-ES"/>
              <a:t> </a:t>
            </a:r>
            <a:r>
              <a:rPr lang="es-ES" err="1"/>
              <a:t>viverra</a:t>
            </a:r>
            <a:r>
              <a:rPr lang="es-ES"/>
              <a:t> justo non </a:t>
            </a:r>
            <a:r>
              <a:rPr lang="es-ES" err="1"/>
              <a:t>est</a:t>
            </a:r>
            <a:r>
              <a:rPr lang="es-ES"/>
              <a:t> </a:t>
            </a:r>
            <a:r>
              <a:rPr lang="es-ES" err="1"/>
              <a:t>bibendum</a:t>
            </a:r>
            <a:r>
              <a:rPr lang="es-ES"/>
              <a:t>, sed </a:t>
            </a:r>
            <a:r>
              <a:rPr lang="es-ES" err="1"/>
              <a:t>rutrum</a:t>
            </a:r>
            <a:r>
              <a:rPr lang="es-ES"/>
              <a:t> neque </a:t>
            </a:r>
            <a:r>
              <a:rPr lang="es-ES" err="1"/>
              <a:t>suscipit</a:t>
            </a:r>
            <a:r>
              <a:rPr lang="es-ES"/>
              <a:t>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BDD796F-EE07-4AD0-B6F2-6BC91B4D34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2924" y="1254913"/>
            <a:ext cx="6315075" cy="535531"/>
          </a:xfrm>
        </p:spPr>
        <p:txBody>
          <a:bodyPr wrap="square" lIns="0" anchor="t" anchorCtr="0">
            <a:noAutofit/>
          </a:bodyPr>
          <a:lstStyle>
            <a:lvl1pPr>
              <a:defRPr sz="2400" cap="all" spc="6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3A0A344-C0A5-4813-B79C-87075E3B761A}"/>
              </a:ext>
            </a:extLst>
          </p:cNvPr>
          <p:cNvCxnSpPr>
            <a:cxnSpLocks/>
          </p:cNvCxnSpPr>
          <p:nvPr userDrawn="1"/>
        </p:nvCxnSpPr>
        <p:spPr>
          <a:xfrm>
            <a:off x="4356100" y="1196974"/>
            <a:ext cx="63119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ABAB7D5-3A0D-4849-8C11-F31484FD4B3F}"/>
              </a:ext>
            </a:extLst>
          </p:cNvPr>
          <p:cNvCxnSpPr/>
          <p:nvPr userDrawn="1"/>
        </p:nvCxnSpPr>
        <p:spPr>
          <a:xfrm>
            <a:off x="4332288" y="6418292"/>
            <a:ext cx="10382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15">
            <a:extLst>
              <a:ext uri="{FF2B5EF4-FFF2-40B4-BE49-F238E27FC236}">
                <a16:creationId xmlns:a16="http://schemas.microsoft.com/office/drawing/2014/main" id="{C6B750AD-00F5-405D-86D0-76232C3354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356100" y="957292"/>
            <a:ext cx="1085801" cy="238902"/>
          </a:xfrm>
          <a:solidFill>
            <a:schemeClr val="tx2"/>
          </a:solidFill>
        </p:spPr>
        <p:txBody>
          <a:bodyPr wrap="none" lIns="36000" tIns="36000" rIns="36000" bIns="36000" anchor="ctr" anchorCtr="0">
            <a:spAutoFit/>
          </a:bodyPr>
          <a:lstStyle>
            <a:lvl1pPr marL="0" indent="0">
              <a:buNone/>
              <a:defRPr sz="12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encabezado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0AD1E2D-00B8-4EBE-8BAF-24039C2C3383}"/>
              </a:ext>
            </a:extLst>
          </p:cNvPr>
          <p:cNvSpPr txBox="1"/>
          <p:nvPr userDrawn="1"/>
        </p:nvSpPr>
        <p:spPr>
          <a:xfrm>
            <a:off x="4332288" y="6565555"/>
            <a:ext cx="6096000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ES" sz="800" spc="200" baseline="0">
                <a:solidFill>
                  <a:schemeClr val="tx2"/>
                </a:solidFill>
                <a:latin typeface="+mn-lt"/>
              </a:rPr>
              <a:t>PLATAFORMA DEL VOLUNTARIADO DE ESPAÑA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7D51A82-A319-4650-9974-5FEE80243BD6}"/>
              </a:ext>
            </a:extLst>
          </p:cNvPr>
          <p:cNvSpPr/>
          <p:nvPr userDrawn="1"/>
        </p:nvSpPr>
        <p:spPr>
          <a:xfrm>
            <a:off x="0" y="0"/>
            <a:ext cx="37195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204306-5862-4A1A-8A78-3E6FD76830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143" y="2349501"/>
            <a:ext cx="2943225" cy="3671887"/>
          </a:xfrm>
        </p:spPr>
        <p:txBody>
          <a:bodyPr wrap="square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Destacado de texto.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12A9ABE-9236-4325-982D-06DBCAA83F17}"/>
              </a:ext>
            </a:extLst>
          </p:cNvPr>
          <p:cNvSpPr/>
          <p:nvPr userDrawn="1"/>
        </p:nvSpPr>
        <p:spPr>
          <a:xfrm flipH="1">
            <a:off x="11725281" y="3201794"/>
            <a:ext cx="466719" cy="4544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C7BF256-9C5C-414C-AE3F-A5D2160C8D4B}"/>
              </a:ext>
            </a:extLst>
          </p:cNvPr>
          <p:cNvSpPr txBox="1"/>
          <p:nvPr userDrawn="1"/>
        </p:nvSpPr>
        <p:spPr>
          <a:xfrm>
            <a:off x="11622089" y="3280974"/>
            <a:ext cx="673101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fld id="{400FF05A-FE15-419C-814A-7FB3B00D3A37}" type="slidenum">
              <a:rPr lang="es-ES" sz="1200" smtClean="0">
                <a:solidFill>
                  <a:schemeClr val="bg1"/>
                </a:solidFill>
              </a:rPr>
              <a:pPr algn="ctr"/>
              <a:t>‹Nº›</a:t>
            </a:fld>
            <a:endParaRPr lang="es-ES" sz="1200">
              <a:solidFill>
                <a:schemeClr val="bg1"/>
              </a:solidFill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87493ECA-59D7-4924-968B-4095627478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143" y="957292"/>
            <a:ext cx="1038224" cy="103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7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/>
      <p:bldP spid="13" grpId="0" uiExpand="1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allAtOnce"/>
    </p:bldLst>
  </p:timing>
  <p:extLst>
    <p:ext uri="{DCECCB84-F9BA-43D5-87BE-67443E8EF086}">
      <p15:sldGuideLst xmlns:p15="http://schemas.microsoft.com/office/powerpoint/2012/main">
        <p15:guide id="1" pos="2729" userDrawn="1">
          <p15:clr>
            <a:srgbClr val="FBAE40"/>
          </p15:clr>
        </p15:guide>
        <p15:guide id="2" pos="6720" userDrawn="1">
          <p15:clr>
            <a:srgbClr val="FBAE40"/>
          </p15:clr>
        </p15:guide>
        <p15:guide id="3" pos="2343" userDrawn="1">
          <p15:clr>
            <a:srgbClr val="FBAE40"/>
          </p15:clr>
        </p15:guide>
        <p15:guide id="4" pos="960" userDrawn="1">
          <p15:clr>
            <a:srgbClr val="FBAE40"/>
          </p15:clr>
        </p15:guide>
        <p15:guide id="5" orient="horz" pos="1480" userDrawn="1">
          <p15:clr>
            <a:srgbClr val="FBAE40"/>
          </p15:clr>
        </p15:guide>
        <p15:guide id="6" orient="horz" pos="37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12CBC6-2103-436E-8126-722831B1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PORTADAS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B5A3D-187A-4DA0-A8DB-460F2A97B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72451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66" r:id="rId3"/>
    <p:sldLayoutId id="2147483673" r:id="rId4"/>
    <p:sldLayoutId id="2147483675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 Book" panose="02000503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12CBC6-2103-436E-8126-722831B1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TEXTO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B5A3D-187A-4DA0-A8DB-460F2A97B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10044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3" r:id="rId2"/>
    <p:sldLayoutId id="2147483710" r:id="rId3"/>
    <p:sldLayoutId id="2147483693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8" r:id="rId10"/>
    <p:sldLayoutId id="2147483739" r:id="rId11"/>
    <p:sldLayoutId id="214748374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 Book" panose="02000503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12CBC6-2103-436E-8126-722831B1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GRÁFICOS Y TABLAS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B5A3D-187A-4DA0-A8DB-460F2A97B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0801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18" r:id="rId3"/>
    <p:sldLayoutId id="2147483727" r:id="rId4"/>
    <p:sldLayoutId id="2147483725" r:id="rId5"/>
    <p:sldLayoutId id="2147483720" r:id="rId6"/>
    <p:sldLayoutId id="2147483724" r:id="rId7"/>
    <p:sldLayoutId id="2147483741" r:id="rId8"/>
    <p:sldLayoutId id="2147483742" r:id="rId9"/>
    <p:sldLayoutId id="2147483743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 Book" panose="02000503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12CBC6-2103-436E-8126-722831B1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IMAGENES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B5A3D-187A-4DA0-A8DB-460F2A97B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5066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8" r:id="rId2"/>
    <p:sldLayoutId id="2147483692" r:id="rId3"/>
    <p:sldLayoutId id="2147483691" r:id="rId4"/>
    <p:sldLayoutId id="2147483716" r:id="rId5"/>
    <p:sldLayoutId id="2147483715" r:id="rId6"/>
    <p:sldLayoutId id="2147483711" r:id="rId7"/>
    <p:sldLayoutId id="2147483712" r:id="rId8"/>
    <p:sldLayoutId id="2147483713" r:id="rId9"/>
    <p:sldLayoutId id="2147483714" r:id="rId10"/>
    <p:sldLayoutId id="2147483681" r:id="rId11"/>
    <p:sldLayoutId id="2147483682" r:id="rId12"/>
    <p:sldLayoutId id="2147483735" r:id="rId13"/>
    <p:sldLayoutId id="2147483733" r:id="rId14"/>
    <p:sldLayoutId id="2147483734" r:id="rId15"/>
    <p:sldLayoutId id="2147483736" r:id="rId16"/>
    <p:sldLayoutId id="214748373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 Book" panose="02000503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 Book" panose="02000503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2620B-42E5-4DBD-8EEB-30EC0579F6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El poder del olfato o la crudeza de los datos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11904E-F091-4802-979D-CC9508BBD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0657" y="4646612"/>
            <a:ext cx="3777342" cy="884237"/>
          </a:xfrm>
        </p:spPr>
        <p:txBody>
          <a:bodyPr>
            <a:normAutofit/>
          </a:bodyPr>
          <a:lstStyle/>
          <a:p>
            <a:r>
              <a:rPr lang="es-ES" dirty="0"/>
              <a:t>Laura Montero (Plataforma del Voluntariado de España)</a:t>
            </a:r>
          </a:p>
        </p:txBody>
      </p:sp>
    </p:spTree>
    <p:extLst>
      <p:ext uri="{BB962C8B-B14F-4D97-AF65-F5344CB8AC3E}">
        <p14:creationId xmlns:p14="http://schemas.microsoft.com/office/powerpoint/2010/main" val="256960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31A98B0-0F69-4E06-9F92-38520E264A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2349505"/>
            <a:ext cx="6618514" cy="1438724"/>
          </a:xfrm>
        </p:spPr>
        <p:txBody>
          <a:bodyPr>
            <a:normAutofit/>
          </a:bodyPr>
          <a:lstStyle/>
          <a:p>
            <a:r>
              <a:rPr lang="es-ES" sz="2400" dirty="0"/>
              <a:t>FORMACIÓN</a:t>
            </a:r>
          </a:p>
          <a:p>
            <a:r>
              <a:rPr lang="es-ES" sz="2400" dirty="0"/>
              <a:t>COLABORACIÓN </a:t>
            </a:r>
          </a:p>
          <a:p>
            <a:r>
              <a:rPr lang="es-ES" sz="2400" dirty="0"/>
              <a:t>PROVEEDORES ESTRATÉGICOS</a:t>
            </a:r>
            <a:endParaRPr lang="es-ES" dirty="0"/>
          </a:p>
          <a:p>
            <a:endParaRPr lang="es-ES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7F915AF-3D04-480E-940C-8399EA0C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RECURSOS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19EC67B-ECF6-45CC-8105-36D5C81C29E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31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5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C1FBA-824E-49DF-A2B4-C326A83C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UN DATO?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60F7BD-6B52-4D86-ABF6-F78ED2418C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0825" y="1942315"/>
            <a:ext cx="9263743" cy="3660772"/>
          </a:xfrm>
        </p:spPr>
        <p:txBody>
          <a:bodyPr>
            <a:normAutofit/>
          </a:bodyPr>
          <a:lstStyle/>
          <a:p>
            <a:pPr algn="just"/>
            <a:r>
              <a:rPr lang="es-ES" sz="2800" dirty="0"/>
              <a:t>Un dato es una </a:t>
            </a:r>
            <a:r>
              <a:rPr lang="es-ES" sz="2800" b="1" dirty="0"/>
              <a:t>unidad de información </a:t>
            </a:r>
            <a:r>
              <a:rPr lang="es-ES" sz="2800" dirty="0"/>
              <a:t>que representa un hecho, estadística o concepto, que puede ser registrada y utilizada posteriormente en cálculos o análisis.</a:t>
            </a:r>
          </a:p>
          <a:p>
            <a:pPr algn="just"/>
            <a:r>
              <a:rPr lang="es-ES" sz="2800" dirty="0"/>
              <a:t>En definitiva, es una captura de una parte de la realidad en un momento dado.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dirty="0"/>
              <a:t>Entonces</a:t>
            </a:r>
            <a:r>
              <a:rPr lang="es-ES" sz="2800" b="1" dirty="0"/>
              <a:t>…¿QUÉ DATOS TENEMOS EN NUESTRA ORGANIZACIÓN?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E74FDB-65BD-4885-AAF8-CE0936E6CCA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35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F4140-7DC7-3B88-065E-0BA99D056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CD2A5-4933-89E7-C3FF-3064648C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UN DATO?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B7DFD4-9D6A-8F60-61C2-809169B943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84111" y="2506043"/>
            <a:ext cx="8428717" cy="1845914"/>
          </a:xfrm>
        </p:spPr>
        <p:txBody>
          <a:bodyPr>
            <a:normAutofit fontScale="92500"/>
          </a:bodyPr>
          <a:lstStyle/>
          <a:p>
            <a:pPr algn="ctr"/>
            <a:r>
              <a:rPr lang="es-ES" sz="5500" i="1" dirty="0"/>
              <a:t>“Todo lo que ocurre en nuestra organización son datos”</a:t>
            </a:r>
          </a:p>
          <a:p>
            <a:pPr algn="ctr"/>
            <a:endParaRPr lang="es-ES" sz="44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A36210-B061-7E92-7F4F-582C47F397D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48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8BA65-23A1-53E6-BA0C-DBC0DC1DD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83BAB-0F10-F94E-158F-25CE340D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824" y="1254913"/>
            <a:ext cx="8592003" cy="535531"/>
          </a:xfrm>
        </p:spPr>
        <p:txBody>
          <a:bodyPr/>
          <a:lstStyle/>
          <a:p>
            <a:r>
              <a:rPr lang="es-ES" dirty="0"/>
              <a:t>GESTIÓN DEL DATO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7D7667-04EE-302F-6907-DF04773A667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2D7CEAA-5016-93EB-BF92-1647906FA6EA}"/>
              </a:ext>
            </a:extLst>
          </p:cNvPr>
          <p:cNvSpPr/>
          <p:nvPr/>
        </p:nvSpPr>
        <p:spPr>
          <a:xfrm>
            <a:off x="527616" y="2481940"/>
            <a:ext cx="1698172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REGISTRO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30C999B-0E4E-DED1-9B06-31DCF779A399}"/>
              </a:ext>
            </a:extLst>
          </p:cNvPr>
          <p:cNvSpPr/>
          <p:nvPr/>
        </p:nvSpPr>
        <p:spPr>
          <a:xfrm>
            <a:off x="3226025" y="2481940"/>
            <a:ext cx="2278290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ALMACENAMIENTO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22AB784-6155-2462-0BE5-EB6139AEBCC3}"/>
              </a:ext>
            </a:extLst>
          </p:cNvPr>
          <p:cNvSpPr/>
          <p:nvPr/>
        </p:nvSpPr>
        <p:spPr>
          <a:xfrm>
            <a:off x="6504553" y="2481942"/>
            <a:ext cx="2278290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TRANSFORMACIÓN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BDFAE83-3295-F674-3655-50B6BC85759A}"/>
              </a:ext>
            </a:extLst>
          </p:cNvPr>
          <p:cNvSpPr/>
          <p:nvPr/>
        </p:nvSpPr>
        <p:spPr>
          <a:xfrm>
            <a:off x="9630681" y="2481941"/>
            <a:ext cx="1450976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ANÁLISIS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0ED4562-4A70-C0F1-3742-BB1C4976D5AE}"/>
              </a:ext>
            </a:extLst>
          </p:cNvPr>
          <p:cNvSpPr/>
          <p:nvPr/>
        </p:nvSpPr>
        <p:spPr>
          <a:xfrm>
            <a:off x="2312302" y="4656030"/>
            <a:ext cx="1991407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VISUALIZACIÓN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5DCA787-9070-D602-2520-0D21147D312E}"/>
              </a:ext>
            </a:extLst>
          </p:cNvPr>
          <p:cNvSpPr/>
          <p:nvPr/>
        </p:nvSpPr>
        <p:spPr>
          <a:xfrm>
            <a:off x="6531767" y="4656030"/>
            <a:ext cx="1991407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COMPRENSIÓN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70E1B9C7-B0D2-CC26-F1D4-75B4D887F95B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2225788" y="2955469"/>
            <a:ext cx="1000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FDE037F8-A75A-8F00-9468-5005EE7B7DC1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5504315" y="2955469"/>
            <a:ext cx="100023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E33A3C2-EF33-4232-999D-ACB9D5397C2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8782843" y="2955470"/>
            <a:ext cx="84783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05FE04EF-39EA-4C50-FEBF-9276BCC2B814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 flipH="1">
            <a:off x="3308006" y="2955470"/>
            <a:ext cx="7773651" cy="1700560"/>
          </a:xfrm>
          <a:prstGeom prst="bentConnector4">
            <a:avLst>
              <a:gd name="adj1" fmla="val -2941"/>
              <a:gd name="adj2" fmla="val 639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7A084A2E-53D6-B3CB-10E1-5008122993FB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4303709" y="5129559"/>
            <a:ext cx="22280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90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F12FC-CFCF-6FDF-92A5-91FE89024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176AE-6113-8BD1-237D-02E859820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824" y="1254913"/>
            <a:ext cx="9854747" cy="497687"/>
          </a:xfrm>
        </p:spPr>
        <p:txBody>
          <a:bodyPr/>
          <a:lstStyle/>
          <a:p>
            <a:r>
              <a:rPr lang="es-ES" dirty="0"/>
              <a:t>CLAVE 1. DATOS CONSENSUADOS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4855E8-3086-8B77-CAFA-81E9395D30B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30A799B-4DA9-CBBC-691F-3EFC3154518E}"/>
              </a:ext>
            </a:extLst>
          </p:cNvPr>
          <p:cNvSpPr/>
          <p:nvPr/>
        </p:nvSpPr>
        <p:spPr>
          <a:xfrm>
            <a:off x="1520824" y="3166279"/>
            <a:ext cx="1698172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REGISTRO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9249EB5-D104-8ED4-EBF7-76DB9AF0CA5D}"/>
              </a:ext>
            </a:extLst>
          </p:cNvPr>
          <p:cNvSpPr/>
          <p:nvPr/>
        </p:nvSpPr>
        <p:spPr>
          <a:xfrm>
            <a:off x="4397828" y="3166279"/>
            <a:ext cx="1698172" cy="9470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Campos validados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09DD046-8B80-A7E6-CE7F-B91D2E809C47}"/>
              </a:ext>
            </a:extLst>
          </p:cNvPr>
          <p:cNvSpPr/>
          <p:nvPr/>
        </p:nvSpPr>
        <p:spPr>
          <a:xfrm>
            <a:off x="8256037" y="1919005"/>
            <a:ext cx="1698172" cy="56387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Calidad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684E536-0813-1441-B003-9A6DE6A52F9D}"/>
              </a:ext>
            </a:extLst>
          </p:cNvPr>
          <p:cNvSpPr/>
          <p:nvPr/>
        </p:nvSpPr>
        <p:spPr>
          <a:xfrm>
            <a:off x="8256037" y="2931223"/>
            <a:ext cx="1698172" cy="5638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Seguridad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0CFFD6E-2609-B2E2-E0EB-BC4F5B17D4D5}"/>
              </a:ext>
            </a:extLst>
          </p:cNvPr>
          <p:cNvSpPr/>
          <p:nvPr/>
        </p:nvSpPr>
        <p:spPr>
          <a:xfrm>
            <a:off x="8256037" y="3855212"/>
            <a:ext cx="1698172" cy="56387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Estrategia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3FD608-8424-80D3-114B-86010E173D00}"/>
              </a:ext>
            </a:extLst>
          </p:cNvPr>
          <p:cNvSpPr/>
          <p:nvPr/>
        </p:nvSpPr>
        <p:spPr>
          <a:xfrm>
            <a:off x="8256037" y="4779202"/>
            <a:ext cx="1698172" cy="56387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Funcionalidad</a:t>
            </a:r>
          </a:p>
        </p:txBody>
      </p:sp>
      <p:cxnSp>
        <p:nvCxnSpPr>
          <p:cNvPr id="16" name="Conector: angular 15">
            <a:extLst>
              <a:ext uri="{FF2B5EF4-FFF2-40B4-BE49-F238E27FC236}">
                <a16:creationId xmlns:a16="http://schemas.microsoft.com/office/drawing/2014/main" id="{A7D4AEED-E3CF-0A5E-DEDD-FE690EF1E7A5}"/>
              </a:ext>
            </a:extLst>
          </p:cNvPr>
          <p:cNvCxnSpPr>
            <a:stCxn id="3" idx="3"/>
            <a:endCxn id="7" idx="1"/>
          </p:cNvCxnSpPr>
          <p:nvPr/>
        </p:nvCxnSpPr>
        <p:spPr>
          <a:xfrm flipV="1">
            <a:off x="6096000" y="2200943"/>
            <a:ext cx="2160037" cy="143886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: angular 16">
            <a:extLst>
              <a:ext uri="{FF2B5EF4-FFF2-40B4-BE49-F238E27FC236}">
                <a16:creationId xmlns:a16="http://schemas.microsoft.com/office/drawing/2014/main" id="{DD574CFD-7D0B-BEF8-878F-CBD4BA5C52AB}"/>
              </a:ext>
            </a:extLst>
          </p:cNvPr>
          <p:cNvCxnSpPr>
            <a:cxnSpLocks/>
            <a:stCxn id="3" idx="3"/>
            <a:endCxn id="8" idx="1"/>
          </p:cNvCxnSpPr>
          <p:nvPr/>
        </p:nvCxnSpPr>
        <p:spPr>
          <a:xfrm flipV="1">
            <a:off x="6096000" y="3213162"/>
            <a:ext cx="2160037" cy="42664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9F4EB935-0FFB-7FB3-33C7-64F1C35519AE}"/>
              </a:ext>
            </a:extLst>
          </p:cNvPr>
          <p:cNvCxnSpPr>
            <a:cxnSpLocks/>
            <a:stCxn id="3" idx="3"/>
            <a:endCxn id="9" idx="1"/>
          </p:cNvCxnSpPr>
          <p:nvPr/>
        </p:nvCxnSpPr>
        <p:spPr>
          <a:xfrm>
            <a:off x="6096000" y="3639808"/>
            <a:ext cx="2160037" cy="49734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id="{CEA8F284-6870-9CEC-8D0A-DF141C339D78}"/>
              </a:ext>
            </a:extLst>
          </p:cNvPr>
          <p:cNvCxnSpPr>
            <a:cxnSpLocks/>
            <a:stCxn id="3" idx="3"/>
            <a:endCxn id="10" idx="1"/>
          </p:cNvCxnSpPr>
          <p:nvPr/>
        </p:nvCxnSpPr>
        <p:spPr>
          <a:xfrm>
            <a:off x="6096000" y="3639808"/>
            <a:ext cx="2160037" cy="142133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DED338B4-8E1E-479A-3F32-59A75D2A7708}"/>
              </a:ext>
            </a:extLst>
          </p:cNvPr>
          <p:cNvSpPr/>
          <p:nvPr/>
        </p:nvSpPr>
        <p:spPr>
          <a:xfrm>
            <a:off x="3456304" y="3532104"/>
            <a:ext cx="649224" cy="2154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5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182FE-3844-1406-46E4-F3F91C50F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55EC8-114E-8C41-8CCA-75F70FD09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824" y="1254913"/>
            <a:ext cx="9854747" cy="497687"/>
          </a:xfrm>
        </p:spPr>
        <p:txBody>
          <a:bodyPr/>
          <a:lstStyle/>
          <a:p>
            <a:r>
              <a:rPr lang="es-ES" dirty="0"/>
              <a:t>CLAVE 2. PROPIEDAD DE LOS DATOS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B54B5-CEC9-C2AC-9EF7-6EB1CE6FBC1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0B4EE59-48C7-7049-280D-D74B0F4249FE}"/>
              </a:ext>
            </a:extLst>
          </p:cNvPr>
          <p:cNvSpPr/>
          <p:nvPr/>
        </p:nvSpPr>
        <p:spPr>
          <a:xfrm>
            <a:off x="1520824" y="3214878"/>
            <a:ext cx="2324442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ALMACENAMIENTO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C1BE6AF-98FA-D3A4-125A-2649F29DE318}"/>
              </a:ext>
            </a:extLst>
          </p:cNvPr>
          <p:cNvSpPr/>
          <p:nvPr/>
        </p:nvSpPr>
        <p:spPr>
          <a:xfrm>
            <a:off x="5152426" y="2267821"/>
            <a:ext cx="1698172" cy="9470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BASE DE DATOS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RELACIONAL (PVE)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92743FD-7AA2-AE34-82AA-39320390C6C7}"/>
              </a:ext>
            </a:extLst>
          </p:cNvPr>
          <p:cNvSpPr/>
          <p:nvPr/>
        </p:nvSpPr>
        <p:spPr>
          <a:xfrm>
            <a:off x="5152426" y="4137152"/>
            <a:ext cx="1698172" cy="9470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BASE DE DATOS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HERRAMIENTA DIGITAL</a:t>
            </a:r>
          </a:p>
        </p:txBody>
      </p: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id="{7500EBE4-8881-156B-12B3-BB626A8BC2D5}"/>
              </a:ext>
            </a:extLst>
          </p:cNvPr>
          <p:cNvCxnSpPr>
            <a:stCxn id="5" idx="3"/>
            <a:endCxn id="3" idx="1"/>
          </p:cNvCxnSpPr>
          <p:nvPr/>
        </p:nvCxnSpPr>
        <p:spPr>
          <a:xfrm flipV="1">
            <a:off x="3845266" y="2741350"/>
            <a:ext cx="1307160" cy="9470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26228147-671D-3BC1-A885-27C1424CDD50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3845266" y="3688407"/>
            <a:ext cx="1307160" cy="9222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21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B43C1-4C06-9DBC-6496-2A4DA1FFA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982FA-1156-BFC9-AA19-AC1A2000D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824" y="1254913"/>
            <a:ext cx="9854747" cy="497687"/>
          </a:xfrm>
        </p:spPr>
        <p:txBody>
          <a:bodyPr/>
          <a:lstStyle/>
          <a:p>
            <a:r>
              <a:rPr lang="es-ES" dirty="0"/>
              <a:t>CLAVE 3. CALIDAD DE DATOS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37A42-293E-91C0-5A9B-21CCFABDC19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9BA5F45-05D1-20C2-FAB8-044261B13D34}"/>
              </a:ext>
            </a:extLst>
          </p:cNvPr>
          <p:cNvSpPr/>
          <p:nvPr/>
        </p:nvSpPr>
        <p:spPr>
          <a:xfrm>
            <a:off x="1520824" y="3126085"/>
            <a:ext cx="2324442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TRANSFORMACIÓN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EF4A601-3A50-4514-800D-6AA08AD44723}"/>
              </a:ext>
            </a:extLst>
          </p:cNvPr>
          <p:cNvSpPr/>
          <p:nvPr/>
        </p:nvSpPr>
        <p:spPr>
          <a:xfrm>
            <a:off x="4777522" y="2493245"/>
            <a:ext cx="5015702" cy="221273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r>
              <a:rPr lang="es-ES" dirty="0">
                <a:solidFill>
                  <a:schemeClr val="tx1"/>
                </a:solidFill>
              </a:rPr>
              <a:t>DUPLICADOS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NOMBRES ERRÓNEOS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CAMPOS NO VÁLIDOS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FECHAS INCOHERENTES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REGISTROS MODIFICADOS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NÚMEROS QUE NO CUADRAN 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Y UN LARGO ETC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6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EC583-5F09-61C2-170E-8E11074EB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BB5BA-2F13-AAD7-B309-8773C8887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824" y="1254913"/>
            <a:ext cx="9854747" cy="947057"/>
          </a:xfrm>
        </p:spPr>
        <p:txBody>
          <a:bodyPr/>
          <a:lstStyle/>
          <a:p>
            <a:r>
              <a:rPr lang="es-ES" dirty="0"/>
              <a:t>CLAVE 4. MUCHOS DATOS…¿MUCHAS INFORMACIÓN?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77C871-9992-EC0D-52E1-09B5E143125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D1B99C0-DCD2-A521-AF70-173E4B7C957C}"/>
              </a:ext>
            </a:extLst>
          </p:cNvPr>
          <p:cNvSpPr/>
          <p:nvPr/>
        </p:nvSpPr>
        <p:spPr>
          <a:xfrm>
            <a:off x="1659369" y="3620900"/>
            <a:ext cx="1736613" cy="9470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ANÁLISIS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04B7FD8-F2CE-0605-D337-51A12F86BB88}"/>
              </a:ext>
            </a:extLst>
          </p:cNvPr>
          <p:cNvSpPr/>
          <p:nvPr/>
        </p:nvSpPr>
        <p:spPr>
          <a:xfrm>
            <a:off x="4262138" y="2350467"/>
            <a:ext cx="3667724" cy="9470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¿TODOS LOS DATOS QUE TENÉIS LOS ESTÁIS UTILIZANDO?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6AF1758-DCBA-EA3C-49D4-8E80606256B1}"/>
              </a:ext>
            </a:extLst>
          </p:cNvPr>
          <p:cNvSpPr/>
          <p:nvPr/>
        </p:nvSpPr>
        <p:spPr>
          <a:xfrm>
            <a:off x="4262138" y="3553895"/>
            <a:ext cx="3667724" cy="108106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LOS DATOS QUE NO UTILIZÁIS, ¿POR QUÉ LOS RECOGÉIS?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84C93D3-B35C-B8C3-589D-B07DB803782F}"/>
              </a:ext>
            </a:extLst>
          </p:cNvPr>
          <p:cNvSpPr/>
          <p:nvPr/>
        </p:nvSpPr>
        <p:spPr>
          <a:xfrm>
            <a:off x="4262138" y="4891334"/>
            <a:ext cx="3667724" cy="8693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ESOS DATOS, ¿DAN SIGNIFICADOS POR SÍ SOLOS?</a:t>
            </a:r>
          </a:p>
        </p:txBody>
      </p:sp>
    </p:spTree>
    <p:extLst>
      <p:ext uri="{BB962C8B-B14F-4D97-AF65-F5344CB8AC3E}">
        <p14:creationId xmlns:p14="http://schemas.microsoft.com/office/powerpoint/2010/main" val="205569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D21D9-97BF-CE0D-3C6B-F2B3D125B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3AB25-28DA-AC62-6064-A90A834D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824" y="1254914"/>
            <a:ext cx="9854747" cy="465030"/>
          </a:xfrm>
        </p:spPr>
        <p:txBody>
          <a:bodyPr/>
          <a:lstStyle/>
          <a:p>
            <a:r>
              <a:rPr lang="es-ES" dirty="0"/>
              <a:t>CLAVE 5. CONSUMO DE DATOS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91061F-54F4-B80C-FA10-864F034907B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846D3EF-6AFC-8E56-5FC5-D448DA089168}"/>
              </a:ext>
            </a:extLst>
          </p:cNvPr>
          <p:cNvSpPr/>
          <p:nvPr/>
        </p:nvSpPr>
        <p:spPr>
          <a:xfrm>
            <a:off x="457200" y="2959753"/>
            <a:ext cx="2090922" cy="11762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VISUALIZACIÓN Y COMPRENSIÓN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D3412A4-5528-E67D-209E-24D289C14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987" y="1887373"/>
            <a:ext cx="7798201" cy="392450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6142614"/>
      </p:ext>
    </p:extLst>
  </p:cSld>
  <p:clrMapOvr>
    <a:masterClrMapping/>
  </p:clrMapOvr>
</p:sld>
</file>

<file path=ppt/theme/theme1.xml><?xml version="1.0" encoding="utf-8"?>
<a:theme xmlns:a="http://schemas.openxmlformats.org/drawingml/2006/main" name="PORTADAS">
  <a:themeElements>
    <a:clrScheme name="Personalizado 3">
      <a:dk1>
        <a:sysClr val="windowText" lastClr="000000"/>
      </a:dk1>
      <a:lt1>
        <a:sysClr val="window" lastClr="FFFFFF"/>
      </a:lt1>
      <a:dk2>
        <a:srgbClr val="B2292E"/>
      </a:dk2>
      <a:lt2>
        <a:srgbClr val="E7E6E6"/>
      </a:lt2>
      <a:accent1>
        <a:srgbClr val="B2292E"/>
      </a:accent1>
      <a:accent2>
        <a:srgbClr val="7F7F7F"/>
      </a:accent2>
      <a:accent3>
        <a:srgbClr val="A5A5A5"/>
      </a:accent3>
      <a:accent4>
        <a:srgbClr val="851F24"/>
      </a:accent4>
      <a:accent5>
        <a:srgbClr val="0C0C0C"/>
      </a:accent5>
      <a:accent6>
        <a:srgbClr val="DE7175"/>
      </a:accent6>
      <a:hlink>
        <a:srgbClr val="410F11"/>
      </a:hlink>
      <a:folHlink>
        <a:srgbClr val="727272"/>
      </a:folHlink>
    </a:clrScheme>
    <a:fontScheme name="PVE">
      <a:majorFont>
        <a:latin typeface="Gill Sans MT Book"/>
        <a:ea typeface=""/>
        <a:cs typeface=""/>
      </a:majorFont>
      <a:minorFont>
        <a:latin typeface="Gill Sans MT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O">
  <a:themeElements>
    <a:clrScheme name="Personalizado 3">
      <a:dk1>
        <a:sysClr val="windowText" lastClr="000000"/>
      </a:dk1>
      <a:lt1>
        <a:sysClr val="window" lastClr="FFFFFF"/>
      </a:lt1>
      <a:dk2>
        <a:srgbClr val="B2292E"/>
      </a:dk2>
      <a:lt2>
        <a:srgbClr val="E7E6E6"/>
      </a:lt2>
      <a:accent1>
        <a:srgbClr val="B2292E"/>
      </a:accent1>
      <a:accent2>
        <a:srgbClr val="7F7F7F"/>
      </a:accent2>
      <a:accent3>
        <a:srgbClr val="A5A5A5"/>
      </a:accent3>
      <a:accent4>
        <a:srgbClr val="851F24"/>
      </a:accent4>
      <a:accent5>
        <a:srgbClr val="0C0C0C"/>
      </a:accent5>
      <a:accent6>
        <a:srgbClr val="DE7175"/>
      </a:accent6>
      <a:hlink>
        <a:srgbClr val="410F11"/>
      </a:hlink>
      <a:folHlink>
        <a:srgbClr val="727272"/>
      </a:folHlink>
    </a:clrScheme>
    <a:fontScheme name="PVE">
      <a:majorFont>
        <a:latin typeface="Gill Sans MT Book"/>
        <a:ea typeface=""/>
        <a:cs typeface=""/>
      </a:majorFont>
      <a:minorFont>
        <a:latin typeface="Gill Sans MT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RÁFICOS Y TABLAS">
  <a:themeElements>
    <a:clrScheme name="Personalizado 4">
      <a:dk1>
        <a:sysClr val="windowText" lastClr="000000"/>
      </a:dk1>
      <a:lt1>
        <a:sysClr val="window" lastClr="FFFFFF"/>
      </a:lt1>
      <a:dk2>
        <a:srgbClr val="B2292E"/>
      </a:dk2>
      <a:lt2>
        <a:srgbClr val="E7E6E6"/>
      </a:lt2>
      <a:accent1>
        <a:srgbClr val="B2292E"/>
      </a:accent1>
      <a:accent2>
        <a:srgbClr val="D0CECE"/>
      </a:accent2>
      <a:accent3>
        <a:srgbClr val="A5A5A5"/>
      </a:accent3>
      <a:accent4>
        <a:srgbClr val="851F24"/>
      </a:accent4>
      <a:accent5>
        <a:srgbClr val="0C0C0C"/>
      </a:accent5>
      <a:accent6>
        <a:srgbClr val="DE7175"/>
      </a:accent6>
      <a:hlink>
        <a:srgbClr val="410F11"/>
      </a:hlink>
      <a:folHlink>
        <a:srgbClr val="FFC000"/>
      </a:folHlink>
    </a:clrScheme>
    <a:fontScheme name="PVE">
      <a:majorFont>
        <a:latin typeface="Gill Sans MT Book"/>
        <a:ea typeface=""/>
        <a:cs typeface=""/>
      </a:majorFont>
      <a:minorFont>
        <a:latin typeface="Gill Sans MT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IMAGENES">
  <a:themeElements>
    <a:clrScheme name="Personalizado 5">
      <a:dk1>
        <a:sysClr val="windowText" lastClr="000000"/>
      </a:dk1>
      <a:lt1>
        <a:sysClr val="window" lastClr="FFFFFF"/>
      </a:lt1>
      <a:dk2>
        <a:srgbClr val="B2292E"/>
      </a:dk2>
      <a:lt2>
        <a:srgbClr val="E7E6E6"/>
      </a:lt2>
      <a:accent1>
        <a:srgbClr val="B2292E"/>
      </a:accent1>
      <a:accent2>
        <a:srgbClr val="7F7F7F"/>
      </a:accent2>
      <a:accent3>
        <a:srgbClr val="00A19A"/>
      </a:accent3>
      <a:accent4>
        <a:srgbClr val="851F24"/>
      </a:accent4>
      <a:accent5>
        <a:srgbClr val="0C0C0C"/>
      </a:accent5>
      <a:accent6>
        <a:srgbClr val="DE7175"/>
      </a:accent6>
      <a:hlink>
        <a:srgbClr val="410F11"/>
      </a:hlink>
      <a:folHlink>
        <a:srgbClr val="727272"/>
      </a:folHlink>
    </a:clrScheme>
    <a:fontScheme name="PVE">
      <a:majorFont>
        <a:latin typeface="Gill Sans MT Book"/>
        <a:ea typeface=""/>
        <a:cs typeface=""/>
      </a:majorFont>
      <a:minorFont>
        <a:latin typeface="Gill Sans MT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2409182-34cb-401e-a1e4-3bb1dc5e5bec" xsi:nil="true"/>
    <lcf76f155ced4ddcb4097134ff3c332f xmlns="e17c2eef-9675-42fd-85ce-ddc2e1bd7d4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1EEAF338DBB14890EA6337B95D0658" ma:contentTypeVersion="15" ma:contentTypeDescription="Crear nuevo documento." ma:contentTypeScope="" ma:versionID="9dfe2c2f797fea3ec5b6142727459bc4">
  <xsd:schema xmlns:xsd="http://www.w3.org/2001/XMLSchema" xmlns:xs="http://www.w3.org/2001/XMLSchema" xmlns:p="http://schemas.microsoft.com/office/2006/metadata/properties" xmlns:ns2="e17c2eef-9675-42fd-85ce-ddc2e1bd7d43" xmlns:ns3="32409182-34cb-401e-a1e4-3bb1dc5e5bec" targetNamespace="http://schemas.microsoft.com/office/2006/metadata/properties" ma:root="true" ma:fieldsID="9c273989faec3bfa95ef1ce039b8d516" ns2:_="" ns3:_="">
    <xsd:import namespace="e17c2eef-9675-42fd-85ce-ddc2e1bd7d43"/>
    <xsd:import namespace="32409182-34cb-401e-a1e4-3bb1dc5e5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c2eef-9675-42fd-85ce-ddc2e1bd7d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10b015c0-ae8d-49c5-a00a-447461bda6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9182-34cb-401e-a1e4-3bb1dc5e5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237d5d0-2d21-4ae2-bfd8-e0045bbed534}" ma:internalName="TaxCatchAll" ma:showField="CatchAllData" ma:web="32409182-34cb-401e-a1e4-3bb1dc5e5b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F5CCA5-4813-4EA7-85CF-00782B4C6D95}">
  <ds:schemaRefs>
    <ds:schemaRef ds:uri="http://schemas.openxmlformats.org/package/2006/metadata/core-properties"/>
    <ds:schemaRef ds:uri="e17c2eef-9675-42fd-85ce-ddc2e1bd7d43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32409182-34cb-401e-a1e4-3bb1dc5e5be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EE5EB6-05FF-4D36-AA6D-3D488F19F8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ECD2D2-F498-4EB7-8ADF-2EF4CB82FA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7c2eef-9675-42fd-85ce-ddc2e1bd7d43"/>
    <ds:schemaRef ds:uri="32409182-34cb-401e-a1e4-3bb1dc5e5b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218</Words>
  <Application>Microsoft Office PowerPoint</Application>
  <PresentationFormat>Panorámica</PresentationFormat>
  <Paragraphs>50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Gill Sans</vt:lpstr>
      <vt:lpstr>Calibri</vt:lpstr>
      <vt:lpstr>Arial</vt:lpstr>
      <vt:lpstr>Gill Sans MT Book</vt:lpstr>
      <vt:lpstr>PORTADAS</vt:lpstr>
      <vt:lpstr>TEXTO</vt:lpstr>
      <vt:lpstr>GRÁFICOS Y TABLAS</vt:lpstr>
      <vt:lpstr>IMAGENES</vt:lpstr>
      <vt:lpstr>El poder del olfato o la crudeza de los datos</vt:lpstr>
      <vt:lpstr>¿QUÉ ES UN DATO?</vt:lpstr>
      <vt:lpstr>¿QUÉ ES UN DATO?</vt:lpstr>
      <vt:lpstr>GESTIÓN DEL DATO</vt:lpstr>
      <vt:lpstr>CLAVE 1. DATOS CONSENSUADOS</vt:lpstr>
      <vt:lpstr>CLAVE 2. PROPIEDAD DE LOS DATOS</vt:lpstr>
      <vt:lpstr>CLAVE 3. CALIDAD DE DATOS</vt:lpstr>
      <vt:lpstr>CLAVE 4. MUCHOS DATOS…¿MUCHAS INFORMACIÓN?</vt:lpstr>
      <vt:lpstr>CLAVE 5. CONSUMO DE DATOS</vt:lpstr>
      <vt:lpstr>RECURSOS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 valdes</dc:creator>
  <cp:lastModifiedBy>Laura Montero (PVE)</cp:lastModifiedBy>
  <cp:revision>7</cp:revision>
  <dcterms:created xsi:type="dcterms:W3CDTF">2021-05-01T08:29:02Z</dcterms:created>
  <dcterms:modified xsi:type="dcterms:W3CDTF">2024-11-05T15:12:16Z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0x010100CC1EEAF338DBB14890EA6337B95D0658</vt:lpwstr>
  </property>
  <property fmtid="{D5CDD505-2E9C-101B-9397-08002B2CF9AE}" pid="3" name="MediaServiceImageTags">
    <vt:lpwstr/>
  </property>
</Properties>
</file>