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32" r:id="rId2"/>
    <p:sldId id="696" r:id="rId3"/>
    <p:sldId id="694" r:id="rId4"/>
    <p:sldId id="739" r:id="rId5"/>
    <p:sldId id="738" r:id="rId6"/>
    <p:sldId id="740" r:id="rId7"/>
    <p:sldId id="741" r:id="rId8"/>
    <p:sldId id="410" r:id="rId9"/>
  </p:sldIdLst>
  <p:sldSz cx="9144000" cy="6858000" type="screen4x3"/>
  <p:notesSz cx="6888163" cy="100187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0A9"/>
    <a:srgbClr val="996633"/>
    <a:srgbClr val="F3D22F"/>
    <a:srgbClr val="FFFFCC"/>
    <a:srgbClr val="993300"/>
    <a:srgbClr val="CC6600"/>
    <a:srgbClr val="318393"/>
    <a:srgbClr val="A50021"/>
    <a:srgbClr val="DA4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4713" autoAdjust="0"/>
  </p:normalViewPr>
  <p:slideViewPr>
    <p:cSldViewPr>
      <p:cViewPr>
        <p:scale>
          <a:sx n="60" d="100"/>
          <a:sy n="60" d="100"/>
        </p:scale>
        <p:origin x="1764" y="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852" y="-8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C955EF-3FDC-497C-A962-47AB9A998C48}" type="datetimeFigureOut">
              <a:rPr lang="es-ES"/>
              <a:pPr>
                <a:defRPr/>
              </a:pPr>
              <a:t>06/11/2024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5EBF82-87ED-46B3-B336-1E3E57F41A6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9526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4781AB9-89C8-4DFD-B6C8-F90534E6B01E}" type="datetimeFigureOut">
              <a:rPr lang="es-ES"/>
              <a:pPr>
                <a:defRPr/>
              </a:pPr>
              <a:t>06/11/2024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34852F0-9017-4C5C-8869-B4BC29DD5EF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3616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>
          <a:xfrm>
            <a:off x="3901698" y="9516038"/>
            <a:ext cx="2984871" cy="500936"/>
          </a:xfrm>
          <a:prstGeom prst="rect">
            <a:avLst/>
          </a:prstGeom>
          <a:noFill/>
        </p:spPr>
        <p:txBody>
          <a:bodyPr lIns="96606" tIns="48303" rIns="96606" bIns="48303" anchor="b"/>
          <a:lstStyle/>
          <a:p>
            <a:pPr algn="r" defTabSz="977804" fontAlgn="auto">
              <a:spcBef>
                <a:spcPts val="0"/>
              </a:spcBef>
              <a:spcAft>
                <a:spcPts val="0"/>
              </a:spcAft>
              <a:defRPr/>
            </a:pPr>
            <a:fld id="{F99ED1F0-499B-4323-B556-7166E936F78A}" type="slidenum">
              <a:rPr lang="es-ES" sz="1300">
                <a:latin typeface="Arial" charset="0"/>
                <a:cs typeface="+mn-cs"/>
              </a:rPr>
              <a:pPr algn="r" defTabSz="977804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s-ES" sz="1300" dirty="0">
              <a:latin typeface="Arial" charset="0"/>
              <a:cs typeface="+mn-cs"/>
            </a:endParaRPr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90" tIns="50745" rIns="101490" bIns="50745" anchor="b"/>
          <a:lstStyle>
            <a:lvl1pPr defTabSz="9604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15AA693-3149-437F-B7DE-F733EF9C5844}" type="slidenum">
              <a:rPr lang="es-ES" sz="1400">
                <a:latin typeface="Calibri" pitchFamily="34" charset="0"/>
              </a:rPr>
              <a:pPr algn="r" eaLnBrk="1" hangingPunct="1"/>
              <a:t>1</a:t>
            </a:fld>
            <a:endParaRPr lang="es-ES" sz="1400" dirty="0">
              <a:latin typeface="Calibri" pitchFamily="34" charset="0"/>
            </a:endParaRPr>
          </a:p>
        </p:txBody>
      </p:sp>
      <p:sp>
        <p:nvSpPr>
          <p:cNvPr id="99332" name="Rectangle 7"/>
          <p:cNvSpPr txBox="1">
            <a:spLocks noGrp="1" noChangeArrowheads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14" tIns="48906" rIns="97814" bIns="48906" anchor="b"/>
          <a:lstStyle>
            <a:lvl1pPr defTabSz="9255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F8D997E-34E8-467C-BBA3-A34166DC6DA1}" type="slidenum">
              <a:rPr lang="es-ES" sz="1400">
                <a:latin typeface="Calibri" pitchFamily="34" charset="0"/>
              </a:rPr>
              <a:pPr algn="r" eaLnBrk="1" hangingPunct="1"/>
              <a:t>1</a:t>
            </a:fld>
            <a:endParaRPr lang="es-ES" sz="1400" dirty="0">
              <a:latin typeface="Calibri" pitchFamily="34" charset="0"/>
            </a:endParaRPr>
          </a:p>
        </p:txBody>
      </p:sp>
      <p:sp>
        <p:nvSpPr>
          <p:cNvPr id="993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814" tIns="48906" rIns="97814" bIns="4890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52F0-9017-4C5C-8869-B4BC29DD5EFF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52F0-9017-4C5C-8869-B4BC29DD5EFF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15B71-58AD-5756-F970-5E0C842DC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93A5B56A-C961-ECEF-0B8E-26CC3ECFE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83A8F92-541D-D129-5E68-EF6CD1CF9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1C2C0D4-49D5-8631-C6F7-F0BFAFE907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52F0-9017-4C5C-8869-B4BC29DD5EFF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4333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D72E0-B297-F7CE-9D3B-AFB811648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14B477E4-8624-BEBE-2BEB-63FEE1442C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F1DC34E2-3715-E8A0-6E10-C181AE4DF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D5668363-B7CF-D9FD-D000-ABF7264972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52F0-9017-4C5C-8869-B4BC29DD5EFF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511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AAEA4-9015-AFEF-57C7-B2957D6F8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8F66ACB-D582-EC55-8ED8-781621EA5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76BD792-7F3C-C74B-A8E1-15911943D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1F7892D-8DE3-780E-67AA-84EB43C28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52F0-9017-4C5C-8869-B4BC29DD5EFF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1813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BB1F9-F278-AA41-2D9B-3366C6A10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11815A25-7541-7F18-B7FA-D3390B7CAF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86F2621-A08E-807E-C2E8-F15667DE1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3839A51-D59F-30A7-A6A0-AA8D7C2DB7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52F0-9017-4C5C-8869-B4BC29DD5EFF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0345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>
          <a:xfrm>
            <a:off x="3901698" y="9516038"/>
            <a:ext cx="2984871" cy="500936"/>
          </a:xfrm>
          <a:prstGeom prst="rect">
            <a:avLst/>
          </a:prstGeom>
          <a:noFill/>
        </p:spPr>
        <p:txBody>
          <a:bodyPr lIns="96606" tIns="48303" rIns="96606" bIns="48303" anchor="b"/>
          <a:lstStyle/>
          <a:p>
            <a:pPr algn="r" defTabSz="977804" fontAlgn="auto">
              <a:spcBef>
                <a:spcPts val="0"/>
              </a:spcBef>
              <a:spcAft>
                <a:spcPts val="0"/>
              </a:spcAft>
              <a:defRPr/>
            </a:pPr>
            <a:fld id="{F99ED1F0-499B-4323-B556-7166E936F78A}" type="slidenum">
              <a:rPr lang="es-ES" sz="1300">
                <a:latin typeface="Arial" charset="0"/>
                <a:cs typeface="+mn-cs"/>
              </a:rPr>
              <a:pPr algn="r" defTabSz="977804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s-ES" sz="1300" dirty="0">
              <a:latin typeface="Arial" charset="0"/>
              <a:cs typeface="+mn-cs"/>
            </a:endParaRPr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90" tIns="50745" rIns="101490" bIns="50745" anchor="b"/>
          <a:lstStyle>
            <a:lvl1pPr defTabSz="9604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15AA693-3149-437F-B7DE-F733EF9C5844}" type="slidenum">
              <a:rPr lang="es-ES" sz="1400">
                <a:latin typeface="Calibri" pitchFamily="34" charset="0"/>
              </a:rPr>
              <a:pPr algn="r" eaLnBrk="1" hangingPunct="1"/>
              <a:t>8</a:t>
            </a:fld>
            <a:endParaRPr lang="es-ES" sz="1400" dirty="0">
              <a:latin typeface="Calibri" pitchFamily="34" charset="0"/>
            </a:endParaRPr>
          </a:p>
        </p:txBody>
      </p:sp>
      <p:sp>
        <p:nvSpPr>
          <p:cNvPr id="99332" name="Rectangle 7"/>
          <p:cNvSpPr txBox="1">
            <a:spLocks noGrp="1" noChangeArrowheads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14" tIns="48906" rIns="97814" bIns="48906" anchor="b"/>
          <a:lstStyle>
            <a:lvl1pPr defTabSz="9255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F8D997E-34E8-467C-BBA3-A34166DC6DA1}" type="slidenum">
              <a:rPr lang="es-ES" sz="1400">
                <a:latin typeface="Calibri" pitchFamily="34" charset="0"/>
              </a:rPr>
              <a:pPr algn="r" eaLnBrk="1" hangingPunct="1"/>
              <a:t>8</a:t>
            </a:fld>
            <a:endParaRPr lang="es-ES" sz="1400" dirty="0">
              <a:latin typeface="Calibri" pitchFamily="34" charset="0"/>
            </a:endParaRPr>
          </a:p>
        </p:txBody>
      </p:sp>
      <p:sp>
        <p:nvSpPr>
          <p:cNvPr id="993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814" tIns="48906" rIns="97814" bIns="4890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31FE8-B3EF-44F1-9F06-BD7E61D3741F}" type="datetimeFigureOut">
              <a:rPr lang="es-ES"/>
              <a:pPr>
                <a:defRPr/>
              </a:pPr>
              <a:t>06/11/2024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2556D-E10B-45BF-B68A-892498E89D7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228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04856-EC17-4DC8-A3A4-B9501844D171}" type="datetimeFigureOut">
              <a:rPr lang="es-ES"/>
              <a:pPr>
                <a:defRPr/>
              </a:pPr>
              <a:t>06/11/2024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EC33-A5AE-49B3-9F8C-CB77BF33377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478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28670"/>
            <a:ext cx="2057400" cy="5197493"/>
          </a:xfrm>
          <a:prstGeom prst="rect">
            <a:avLst/>
          </a:prstGeo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071546"/>
            <a:ext cx="6019800" cy="5054617"/>
          </a:xfr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0A2E3-4207-42C5-A1F5-B087BD20DD40}" type="datetimeFigureOut">
              <a:rPr lang="es-ES"/>
              <a:pPr>
                <a:defRPr/>
              </a:pPr>
              <a:t>06/11/2024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1776-0990-43B6-B886-B728629BAB8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6770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D6E3F-63D0-41F9-A08D-09E8DB86F65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4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FC85-E423-41F0-BD41-30E7EF648BA5}" type="datetimeFigureOut">
              <a:rPr lang="es-ES"/>
              <a:pPr>
                <a:defRPr/>
              </a:pPr>
              <a:t>06/11/2024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AC614-37E7-426A-9CED-368F7AB021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054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350E-96BE-46B9-BEA2-9DC9E6D72738}" type="datetimeFigureOut">
              <a:rPr lang="es-ES"/>
              <a:pPr>
                <a:defRPr/>
              </a:pPr>
              <a:t>06/11/2024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C654D-0C11-47B9-8E48-2ABAA515F20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408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BB74A-A3BE-4254-BEE0-621D802DF2AE}" type="datetimeFigureOut">
              <a:rPr lang="es-ES"/>
              <a:pPr>
                <a:defRPr/>
              </a:pPr>
              <a:t>06/11/2024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D783D-345C-4595-B6BE-A808C8E6C9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074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4808-0D92-45EA-8DE7-B6CAF966EBF9}" type="datetimeFigureOut">
              <a:rPr lang="es-ES"/>
              <a:pPr>
                <a:defRPr/>
              </a:pPr>
              <a:t>06/11/2024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50D4-9CD5-4E75-89E0-0D4E5D22B6A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990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05449-56AF-40B8-8AF3-0748744BC214}" type="datetimeFigureOut">
              <a:rPr lang="es-ES"/>
              <a:pPr>
                <a:defRPr/>
              </a:pPr>
              <a:t>06/11/2024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678F-356E-46B5-A066-27DD8713245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816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94F5-27E5-45FF-BDE9-E4177EEAC8B8}" type="datetimeFigureOut">
              <a:rPr lang="es-ES"/>
              <a:pPr>
                <a:defRPr/>
              </a:pPr>
              <a:t>06/11/2024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2CA0-1A7B-4116-8714-2E956AE7AB6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52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64FC7-3DFC-4D58-825F-A14B6854B5AB}" type="datetimeFigureOut">
              <a:rPr lang="es-ES"/>
              <a:pPr>
                <a:defRPr/>
              </a:pPr>
              <a:t>06/11/2024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58D81-D109-4C96-9B54-5FDA644AD72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835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142984"/>
            <a:ext cx="5111750" cy="49831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CEF32-0103-4E74-B7C2-F352E68AC7BC}" type="datetimeFigureOut">
              <a:rPr lang="es-ES"/>
              <a:pPr>
                <a:defRPr/>
              </a:pPr>
              <a:t>06/11/2024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613F0-6AC4-46E8-A027-C4FCD71E525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481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FCAD3-C736-4DB1-A6C1-D6ED2EE85ED2}" type="datetimeFigureOut">
              <a:rPr lang="es-ES"/>
              <a:pPr>
                <a:defRPr/>
              </a:pPr>
              <a:t>06/11/2024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D3A6E-8B1A-49B0-9F26-C11289564B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2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BUSCAMOS PROVEEDORES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99" b="53666"/>
          <a:stretch/>
        </p:blipFill>
        <p:spPr bwMode="auto">
          <a:xfrm>
            <a:off x="6491821" y="20241"/>
            <a:ext cx="744475" cy="10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F018AF-D727-4E8C-AE16-3C434464BB2B}" type="datetimeFigureOut">
              <a:rPr lang="es-ES"/>
              <a:pPr>
                <a:defRPr/>
              </a:pPr>
              <a:t>06/11/2024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0B621E-E02D-46EE-BB1E-E726B681C33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5069"/>
            <a:ext cx="2160240" cy="8122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26" r:id="rId12"/>
    <p:sldLayoutId id="214748371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emf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svg"/><Relationship Id="rId10" Type="http://schemas.openxmlformats.org/officeDocument/2006/relationships/image" Target="../media/image40.sv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0" y="2332038"/>
            <a:ext cx="9144000" cy="627062"/>
          </a:xfrm>
          <a:prstGeom prst="rect">
            <a:avLst/>
          </a:prstGeom>
          <a:solidFill>
            <a:srgbClr val="F3D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z="2000" dirty="0">
              <a:latin typeface="Calibri" pitchFamily="34" charset="0"/>
            </a:endParaRPr>
          </a:p>
        </p:txBody>
      </p:sp>
      <p:sp>
        <p:nvSpPr>
          <p:cNvPr id="11267" name="Rectangle 12"/>
          <p:cNvSpPr>
            <a:spLocks noChangeArrowheads="1"/>
          </p:cNvSpPr>
          <p:nvPr/>
        </p:nvSpPr>
        <p:spPr bwMode="auto">
          <a:xfrm>
            <a:off x="0" y="0"/>
            <a:ext cx="9144000" cy="2878138"/>
          </a:xfrm>
          <a:prstGeom prst="rect">
            <a:avLst/>
          </a:prstGeom>
          <a:solidFill>
            <a:srgbClr val="1B80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z="2000" dirty="0">
              <a:latin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0074" y="254049"/>
            <a:ext cx="8733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+mn-lt"/>
              </a:rPr>
              <a:t>¿Qué hay de nuevo en la sexta versión de la norma?</a:t>
            </a:r>
            <a:endParaRPr lang="es-ES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5"/>
          <a:stretch>
            <a:fillRect/>
          </a:stretch>
        </p:blipFill>
        <p:spPr>
          <a:xfrm>
            <a:off x="22575" y="5130800"/>
            <a:ext cx="2699792" cy="843691"/>
          </a:xfrm>
          <a:prstGeom prst="rect">
            <a:avLst/>
          </a:prstGeom>
        </p:spPr>
      </p:pic>
      <p:sp>
        <p:nvSpPr>
          <p:cNvPr id="1030" name="AutoShape 6" descr="data:image/png;base64,iVBORw0KGgoAAAANSUhEUgAAALcAAAEQCAMAAADF3hVPAAAAsVBMVEX///8CAwPxkSFBQkIiIyOgoKDv7+9hYmLAwMCQkJAyMjKAgYGwsLAGBwfP0ND7+/sODw/i4uJpamrq6ur19fVKS0v748f++vUmJycWFxe5ublwcXHX19fh4eH61quJiYn86tVYWVn4xIk4ODj1tGf98uWXl5fymTEbHBykpKT0qlP4y5fzoD/2unP50KD737/znjv+9u30pktGR0f1r173vnxSU1P4xo374cL97t361arZSN7xAAAPcUlEQVR4nO2daWMiK9OG3W3b3ty3Nm5xSyYxmUyczPn/P+xVgV5pKGiI5nm9P50z0fYSi6IooCgU7rrrrru+Rc5mciyXy4vJfnptFLi6zUox1HBzbR6gNrtiXGb12kgAjc1iWuWbt5YZhfqkUePaYGxZNp276FnXRmOpmYV9AjeuDZctK5P6pN342nhZcmldMtTq2nxZajCxi8UbdeTGiMO9c6+NSFWbg10s3qRPcXnNXSwurs1Ik8HFLnrda0NSlDFSxrS/NiRFCwB3+9qQFK0A3OVrQ1I0BHCb14akqMLHvknun9reeuy72/Kds/xpR9NoewRw16EPc32r0e6tdrG42Nutju2Z5aj9Ak0AN2Si6RqbuumxnmKbi5mhbAiDjJfcluo2ekzkCPxq1lHC3eV/4JH9hFZ1AYTG6L1qSwF4nftBrHhwuilnT/KytdrU8nI7OeJvpycDfZF9zJvk4PXMZtYbrbIs9EVe28nF3WUPmUO6C6g1ISMWR8dc2YIx69Ej6qO7DaGumK1VHmthdU1qp7TYKQARjRryftHNnjzQJvPjfHadlDeTH0mrdL9Qocx0/A+l1Gft5Mk3NG9Yodj2XkF3TMluS7vz2iTZ00bNtCeZqjWRUDmavLNZhdZil6vpB3VnirwITStfFrxQsya94c7bmcfmmOK1u/wUUR6ZmvJLjjrnl6GJjjkGJFDPq1W+kf9a2Cdfrhi8s/gWbNULMw4kW6FGdhtg5BtYR3Cko2wZTfhA5TLEac6+FRsCXi563FxrB5KpUKseb9Q/j9p1dhy55+f1NYADuIteM/PruYb64A8kTuYaR0lez6JNxqbNHG7E21VOGsl2jQUzQRRGd14vEZG0ZpLQtrnYO2FWsNtyqouhOD6zxWNRqT3stZuNanUzm9RXcoFfpb6hZ9JcZ1MXbAdWck9lNO0deWkopwFJ/hLZjAV2ddyrMWgI8xlbGATAFXHbdQMcgfp1sAlWMj20Eu6KYIa11oSSl7NaQwU3ZWI4OLx+vjye9PL592Gd/tgpP5d6kZ0VheTnPiYC5vVh+edXKabt0+d/88QHVyGj8DAzC5eXexeLlgeHzwRyBP7xNdbwnTavg9rZw3hObjtmIoeXbRY01p/n98jrDbY/N1kzn1zc9izypP4jB/qip4dB+BbmPPuDGWDn4TYj1vfwG0J9sZe/IbmbOWflRdc5uHvheH4AU1/Il6G17OkekbsUIc9tBj57sBShPuvPvwDAovgVm59GkeZeBNiHTBfC0DIwFj+5K7e4A6xByHIvSIu8/5GgPunXnCC04vlduwmJGCS5gyWfdyHLjmrbJwydKLgN21okx22SePXwJot90pLS4tC1QSluk4xj/+WgPumFWEQL27gH3nAuw22TgeyQD7tUeiS9Ey39ZocjSrjJlvDnvNgnh0ha3Dj58bbAVgkJbjK4v+bHPrU4AbFWQtuexbnJ7uS+CuwIuJiEuYlx9/N4kqiev4cb7zFYq8IulQ7fwU12yoKCVpi2AzaiEm7ceXJ7wKgeJcAFufGG6n+8iY2Y/mrnxnMQ6aAkQ//YkLm58fbHB8XYpRfN3GgcHqjzJURzrdx4l6ySgTKuX6JdU4gbhz2qrfusB43ceIT/1IBd+qWRGwXHA7U+kEhw1BTgttFMWLkzQRJ0KQLceJPskx7u0jsbVJ4bTVj/acIuveriRnNhDU4QSSwQh3Nj5y2ZLgHoSw83WusfaMMuferhRhHslz7uJy3cI/R6fWZSKomM9WBuvEFBz6CDJGLgYG60Wq7NC54l4gnB3CjZo3R+lpRIxwRzo3Wzvzq5RTommBvFsFpiQaI3Hdwov6vTnZRKOrhR3kTHlCEUZUE8Nzd6ufqZZVRz9dweerlO910q9dmsObi1Yt+579zX4sb+RG+/nGvgRv5bZkkbLoH0JpgbzS51TeaRBAJwMDda1lG4zJDWFo4N50bTNK1x1W8d3OhYoLYsxFkimQgwN5rOK1q0pEtkRRDMjVZ21jq5RVKbYO4her3OgFAgjIVz22jioLFjinRLgbwPmhhrNHChTDKc+wO9Qd9IL5S5h3PjFe4XXdhPQktTAnlkNKPXtNwgui9CgBsnZHUZiog3EeLG1S00GYrg/hmR9TRkKJpSbYILmCLcuMiPlhj8TfBgsQg3XgjU0uBiq1KC69x494mGZJtoc4tx49MdGtZKBGbEEtzEwpU3uO79J9jClQcpYr5bnJsc/FU8zdS/v4rselQ6r3+UKK4gug8PD5pzhdhv37F/kOzqXarj/pb9msFJN2U+5Zv2x5LdSrLnMZIihwWcnlDVFon933jbupo9myQM7Jpida9l9tvjylBzBeDElbiXkggTeJW8POcbvnKDBx4QFxeglyZTxV008Wbqfk7w4DxJcLyOX6wiD3dxhX/Qea40UHB+ZxN9NKx7Sp6XIofq1vIj/huJAd14kSYPVCU97/m0gSx4gB1r7bNApcOkzwMGD3+WMvKXYLsgpUg9rbqaKu7w/OW7eJP/npPP71IPpNuckiy5zrseyfEm4XOjL0G87WYVIPvguPI854tXwc/5LpKmDakLneyiMCN2xaR857nDy0vWS5iZb5eRxb6Mw8WkWVgeMee5/8jZ1HdAImv7GJ2RVTkP3zEO0OetV1CJBEODB3aM+Cd6dr7g9/hPzz4hmL8+xCLaKoPDJ31L0NPnIT6t2YBKcgz11bU4WXm8Bw1eX56ixr59enlNTsVawHoco6whSEn9k2G6kupgPe/3D1/9+Zoye+xC659kF5xRVG9GpGLwtA2uNzPLfIi6+j4VC1bfh1s+JBSjTJvaekp7zvDsb0Q+L7NIjmLus4btKr2MvetU22KFZ4esRtBRDdY265YffqjbcSxO4XvqU7TVP+F87qhSMYeVnWTBWc5UUx93PvHKg94ot82bOdwmt8dNAd0k94g/iEG5U0VhNMoDpCKg3DNgIKRAQ0jIAOVuFCyNFbSjKoMKmMO5C76OOutJwar7CHEXHP3gNvS6TRFuRnkvRQIkfGS4C4WxzvLOrPp3ObkLvsaARuRKVlFu6IRWXHUt6zuRtuhMNFSnFiilJMtNrwWXS7ZIKSV57kKXermGtI7iFzfIcZ9LqaryLHZd5iIbWe5Tmy+UmLkpd1uvPPe5ZHBea7GlrzvKw32+9EikTnNSlDTXN3EXctz98ZHrgonc3GdzEY637I9ZzjvIFHAXzne/HeGmbk6s3Fe+KeI+y58AasF7PUvN5YDquE/qGpvm0aS2vF0pt2fWVNk1NUq5Cb7vjPebRhOpsbEMR00jRzSrw3Szd7nfddddd911113/g2pe4g/11/LpFsongAuG34zu3N+rn8qNJuPQ/cu3o27tLB33k9511113/Qw5xlm0TGPXd07ymUnI9fws3rnP85N8Ts7K7Zw/zQGn4ujjpbuvB2nK0ZF6qWdh/hzug31aZh0Rdq0FXgryyo2sBSh/VibLorbZBi1C0Lhbk0Ry8iP9vq/k2dHfD4CtsNSls9SWasgF4xRuI7UkXE6+a03bLv07VVO6k0rpe80UAW3nKe9eWho3ZVk1yU3FPoEnDJ268yNxrsil7ySq8+w8xU05UJPkzrxUZRs7vDql78qKGYGbdTlymbOEnOQeh1/Z8mu1jjEbJrnD08VPD/P3wfrrOfge22iLZyy2xfY0hgn44cyyrEY9MBrOTcAJ7i7+ae1wytmdeTFul/TIt6CIxiAoLPsnfB05d+HVrdbJ1I1guXMVvmZGKBdkO/CUmLvNnvPGuV38/eM7D53YdyeMn9FuGJzbDSpUkLvIy8ERotoR/9M++ZpK1HZamCHlDBjc+JAb6ypbUq0gWRaYHPcijhw7t17UTvFPYJL/x4SJLdMufitzkSPOjR+UdlahcMNuk05vjQchXOyhhpzpKIZEfk68eunj5k66a9/jN3iM28Hfn+GEcKfcpgvEkOOv6Avt0aMSC1qYFLcLXms+ph5l2NwGj3HjDWuso5tLBLfM/tN/l/9BJ+a8pDf7iLQkbiXaDvUF6qxQ7vjPSBU2kznlT/2o4ZfpPzVqmd3lvxtZzU1+rR2Q2/Xi3YYm7Lipf0NuHBVa29E7CraAS8vgIYcWRnXRyxgbgaLcPnoQ4/wJqbhOM5OgRtQlvvJi/T3QtBL2RPTVPGpnWlE7bAb3mG/eXwkvHdNzxIZs+gfXUF88nyhyi4xfdxG8DMCNfQCrG+M6Z/Qa+viPlyAlwwYw99l+ptnmXShMLn9jjPVRbjwssAbYh+xuGXTMBxg3did0NtR/GeGsHDd9ZtaPGBGf22D1phnPQ1C4WW7wu7iRj2Q4QjlueklgMTthciM78YS4WXZyiAdP1D8C+yXmrlMfhfplEcZt8f1JtElTeo58KXC/pPuTBfpj9qQnyo2fRPOanUuaxSAVZJnjzjuMu1Nk9D0ccmUnb6LcXfRiWjizIfa25Y7zqD4znxsPTTZtvHRtEW68+EDrxW3SNo/RYDUubEOPUO5VdnfCtg/lxr2BEhbsSB/CDoVWm+wxGgMAuPGn0RxKXYwbd8z0MIUjl2pwU9M27VFIqdM1lBs/1E5nDrueGDd5fcqj9MJPwJ3vdzKr9o6nO3hGD+Amn5aeFQa5ICA3mfDYCUvBEf4llCDXSCauNx2Q7EQfzE0emzpIZxVFuUkTxMHJt0EZBXIr99M8+hqShyB1yyDcLk5omXGX0vKEuQsWdkDeLHhLjRwgwb/ngCQHt2H9hAP5t8B8INxBTq8XDS06kTwXmDtSS6o92xvGePZBvn3QW8NKYW8vr4d5/2EZpDm3QeAC4nYJotcgIyPOPI9EuQtZicZIJiSzxNl2HrwGxF2YBunAUa85NvbNI+mrwtw1OrgXRcioFBbNI8O4C2P68avhVJj7NF2jbIVOVDha00q0LKMeBshdMGj7rne+DHehk9j6Tzv3MU+Uf9ou40M/lJt2VO/YJamF7MQZfV1q2gwXiobtMfXth0h3TK9LgblPrRS3FfvYIQGKnYldMKyzaIt0LWNsWYbPWrAY/OsfDoc+bdY2vjw3HT87lM/rNHqkf9rlxsUnoqGHlbC6DbmOtWk09g75omhevGK+5xaF4mb6XOiWVUl1gx8hPG8ArL/elnC9OXih0NvQFJDQvkF1cHzLSMfepBbYl+c8fKddTqz2VRDYiRzSuoqs4mhioBHHNYJyYqub39RooTjINM1duKeDs859CwrnwZHo6gdsfaVwl8XP1H+/UtxCNS6uJ6ccjcC941607MLV5Dr7RnMymTQb1k8wkP9/6v4QU/o/Wyg6xNwFA5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32" name="AutoShape 8" descr="data:image/png;base64,iVBORw0KGgoAAAANSUhEUgAAALcAAAEQCAMAAADF3hVPAAAAsVBMVEX///8CAwPxkSFBQkIiIyOgoKDv7+9hYmLAwMCQkJAyMjKAgYGwsLAGBwfP0ND7+/sODw/i4uJpamrq6ur19fVKS0v748f++vUmJycWFxe5ublwcXHX19fh4eH61quJiYn86tVYWVn4xIk4ODj1tGf98uWXl5fymTEbHBykpKT0qlP4y5fzoD/2unP50KD737/znjv+9u30pktGR0f1r173vnxSU1P4xo374cL97t361arZSN7xAAAPcUlEQVR4nO2daWMiK9OG3W3b3ty3Nm5xSyYxmUyczPn/P+xVgV5pKGiI5nm9P50z0fYSi6IooCgU7rrrrru+Rc5mciyXy4vJfnptFLi6zUox1HBzbR6gNrtiXGb12kgAjc1iWuWbt5YZhfqkUePaYGxZNp276FnXRmOpmYV9AjeuDZctK5P6pN342nhZcmldMtTq2nxZajCxi8UbdeTGiMO9c6+NSFWbg10s3qRPcXnNXSwurs1Ik8HFLnrda0NSlDFSxrS/NiRFCwB3+9qQFK0A3OVrQ1I0BHCb14akqMLHvknun9reeuy72/Kds/xpR9NoewRw16EPc32r0e6tdrG42Nutju2Z5aj9Ak0AN2Si6RqbuumxnmKbi5mhbAiDjJfcluo2ekzkCPxq1lHC3eV/4JH9hFZ1AYTG6L1qSwF4nftBrHhwuilnT/KytdrU8nI7OeJvpycDfZF9zJvk4PXMZtYbrbIs9EVe28nF3WUPmUO6C6g1ISMWR8dc2YIx69Ej6qO7DaGumK1VHmthdU1qp7TYKQARjRryftHNnjzQJvPjfHadlDeTH0mrdL9Qocx0/A+l1Gft5Mk3NG9Yodj2XkF3TMluS7vz2iTZ00bNtCeZqjWRUDmavLNZhdZil6vpB3VnirwITStfFrxQsya94c7bmcfmmOK1u/wUUR6ZmvJLjjrnl6GJjjkGJFDPq1W+kf9a2Cdfrhi8s/gWbNULMw4kW6FGdhtg5BtYR3Cko2wZTfhA5TLEac6+FRsCXi563FxrB5KpUKseb9Q/j9p1dhy55+f1NYADuIteM/PruYb64A8kTuYaR0lez6JNxqbNHG7E21VOGsl2jQUzQRRGd14vEZG0ZpLQtrnYO2FWsNtyqouhOD6zxWNRqT3stZuNanUzm9RXcoFfpb6hZ9JcZ1MXbAdWck9lNO0deWkopwFJ/hLZjAV2ddyrMWgI8xlbGATAFXHbdQMcgfp1sAlWMj20Eu6KYIa11oSSl7NaQwU3ZWI4OLx+vjye9PL592Gd/tgpP5d6kZ0VheTnPiYC5vVh+edXKabt0+d/88QHVyGj8DAzC5eXexeLlgeHzwRyBP7xNdbwnTavg9rZw3hObjtmIoeXbRY01p/n98jrDbY/N1kzn1zc9izypP4jB/qip4dB+BbmPPuDGWDn4TYj1vfwG0J9sZe/IbmbOWflRdc5uHvheH4AU1/Il6G17OkekbsUIc9tBj57sBShPuvPvwDAovgVm59GkeZeBNiHTBfC0DIwFj+5K7e4A6xByHIvSIu8/5GgPunXnCC04vlduwmJGCS5gyWfdyHLjmrbJwydKLgN21okx22SePXwJot90pLS4tC1QSluk4xj/+WgPumFWEQL27gH3nAuw22TgeyQD7tUeiS9Ey39ZocjSrjJlvDnvNgnh0ha3Dj58bbAVgkJbjK4v+bHPrU4AbFWQtuexbnJ7uS+CuwIuJiEuYlx9/N4kqiev4cb7zFYq8IulQ7fwU12yoKCVpi2AzaiEm7ceXJ7wKgeJcAFufGG6n+8iY2Y/mrnxnMQ6aAkQ//YkLm58fbHB8XYpRfN3GgcHqjzJURzrdx4l6ySgTKuX6JdU4gbhz2qrfusB43ceIT/1IBd+qWRGwXHA7U+kEhw1BTgttFMWLkzQRJ0KQLceJPskx7u0jsbVJ4bTVj/acIuveriRnNhDU4QSSwQh3Nj5y2ZLgHoSw83WusfaMMuferhRhHslz7uJy3cI/R6fWZSKomM9WBuvEFBz6CDJGLgYG60Wq7NC54l4gnB3CjZo3R+lpRIxwRzo3Wzvzq5RTommBvFsFpiQaI3Hdwov6vTnZRKOrhR3kTHlCEUZUE8Nzd6ufqZZVRz9dweerlO910q9dmsObi1Yt+579zX4sb+RG+/nGvgRv5bZkkbLoH0JpgbzS51TeaRBAJwMDda1lG4zJDWFo4N50bTNK1x1W8d3OhYoLYsxFkimQgwN5rOK1q0pEtkRRDMjVZ21jq5RVKbYO4her3OgFAgjIVz22jioLFjinRLgbwPmhhrNHChTDKc+wO9Qd9IL5S5h3PjFe4XXdhPQktTAnlkNKPXtNwgui9CgBsnZHUZiog3EeLG1S00GYrg/hmR9TRkKJpSbYILmCLcuMiPlhj8TfBgsQg3XgjU0uBiq1KC69x494mGZJtoc4tx49MdGtZKBGbEEtzEwpU3uO79J9jClQcpYr5bnJsc/FU8zdS/v4rselQ6r3+UKK4gug8PD5pzhdhv37F/kOzqXarj/pb9msFJN2U+5Zv2x5LdSrLnMZIihwWcnlDVFon933jbupo9myQM7Jpida9l9tvjylBzBeDElbiXkggTeJW8POcbvnKDBx4QFxeglyZTxV008Wbqfk7w4DxJcLyOX6wiD3dxhX/Qea40UHB+ZxN9NKx7Sp6XIofq1vIj/huJAd14kSYPVCU97/m0gSx4gB1r7bNApcOkzwMGD3+WMvKXYLsgpUg9rbqaKu7w/OW7eJP/npPP71IPpNuckiy5zrseyfEm4XOjL0G87WYVIPvguPI854tXwc/5LpKmDakLneyiMCN2xaR857nDy0vWS5iZb5eRxb6Mw8WkWVgeMee5/8jZ1HdAImv7GJ2RVTkP3zEO0OetV1CJBEODB3aM+Cd6dr7g9/hPzz4hmL8+xCLaKoPDJ31L0NPnIT6t2YBKcgz11bU4WXm8Bw1eX56ixr59enlNTsVawHoco6whSEn9k2G6kupgPe/3D1/9+Zoye+xC659kF5xRVG9GpGLwtA2uNzPLfIi6+j4VC1bfh1s+JBSjTJvaekp7zvDsb0Q+L7NIjmLus4btKr2MvetU22KFZ4esRtBRDdY265YffqjbcSxO4XvqU7TVP+F87qhSMYeVnWTBWc5UUx93PvHKg94ot82bOdwmt8dNAd0k94g/iEG5U0VhNMoDpCKg3DNgIKRAQ0jIAOVuFCyNFbSjKoMKmMO5C76OOutJwar7CHEXHP3gNvS6TRFuRnkvRQIkfGS4C4WxzvLOrPp3ObkLvsaARuRKVlFu6IRWXHUt6zuRtuhMNFSnFiilJMtNrwWXS7ZIKSV57kKXermGtI7iFzfIcZ9LqaryLHZd5iIbWe5Tmy+UmLkpd1uvPPe5ZHBea7GlrzvKw32+9EikTnNSlDTXN3EXctz98ZHrgonc3GdzEY637I9ZzjvIFHAXzne/HeGmbk6s3Fe+KeI+y58AasF7PUvN5YDquE/qGpvm0aS2vF0pt2fWVNk1NUq5Cb7vjPebRhOpsbEMR00jRzSrw3Szd7nfddddd911113/g2pe4g/11/LpFsongAuG34zu3N+rn8qNJuPQ/cu3o27tLB33k9511113/Qw5xlm0TGPXd07ymUnI9fws3rnP85N8Ts7K7Zw/zQGn4ujjpbuvB2nK0ZF6qWdh/hzug31aZh0Rdq0FXgryyo2sBSh/VibLorbZBi1C0Lhbk0Ry8iP9vq/k2dHfD4CtsNSls9SWasgF4xRuI7UkXE6+a03bLv07VVO6k0rpe80UAW3nKe9eWho3ZVk1yU3FPoEnDJ268yNxrsil7ySq8+w8xU05UJPkzrxUZRs7vDql78qKGYGbdTlymbOEnOQeh1/Z8mu1jjEbJrnD08VPD/P3wfrrOfge22iLZyy2xfY0hgn44cyyrEY9MBrOTcAJ7i7+ae1wytmdeTFul/TIt6CIxiAoLPsnfB05d+HVrdbJ1I1guXMVvmZGKBdkO/CUmLvNnvPGuV38/eM7D53YdyeMn9FuGJzbDSpUkLvIy8ERotoR/9M++ZpK1HZamCHlDBjc+JAb6ypbUq0gWRaYHPcijhw7t17UTvFPYJL/x4SJLdMufitzkSPOjR+UdlahcMNuk05vjQchXOyhhpzpKIZEfk68eunj5k66a9/jN3iM28Hfn+GEcKfcpgvEkOOv6Avt0aMSC1qYFLcLXms+ph5l2NwGj3HjDWuso5tLBLfM/tN/l/9BJ+a8pDf7iLQkbiXaDvUF6qxQ7vjPSBU2kznlT/2o4ZfpPzVqmd3lvxtZzU1+rR2Q2/Xi3YYm7Lipf0NuHBVa29E7CraAS8vgIYcWRnXRyxgbgaLcPnoQ4/wJqbhOM5OgRtQlvvJi/T3QtBL2RPTVPGpnWlE7bAb3mG/eXwkvHdNzxIZs+gfXUF88nyhyi4xfdxG8DMCNfQCrG+M6Z/Qa+viPlyAlwwYw99l+ptnmXShMLn9jjPVRbjwssAbYh+xuGXTMBxg3did0NtR/GeGsHDd9ZtaPGBGf22D1phnPQ1C4WW7wu7iRj2Q4QjlueklgMTthciM78YS4WXZyiAdP1D8C+yXmrlMfhfplEcZt8f1JtElTeo58KXC/pPuTBfpj9qQnyo2fRPOanUuaxSAVZJnjzjuMu1Nk9D0ccmUnb6LcXfRiWjizIfa25Y7zqD4znxsPTTZtvHRtEW68+EDrxW3SNo/RYDUubEOPUO5VdnfCtg/lxr2BEhbsSB/CDoVWm+wxGgMAuPGn0RxKXYwbd8z0MIUjl2pwU9M27VFIqdM1lBs/1E5nDrueGDd5fcqj9MJPwJ3vdzKr9o6nO3hGD+Amn5aeFQa5ICA3mfDYCUvBEf4llCDXSCauNx2Q7EQfzE0emzpIZxVFuUkTxMHJt0EZBXIr99M8+hqShyB1yyDcLk5omXGX0vKEuQsWdkDeLHhLjRwgwb/ngCQHt2H9hAP5t8B8INxBTq8XDS06kTwXmDtSS6o92xvGePZBvn3QW8NKYW8vr4d5/2EZpDm3QeAC4nYJotcgIyPOPI9EuQtZicZIJiSzxNl2HrwGxF2YBunAUa85NvbNI+mrwtw1OrgXRcioFBbNI8O4C2P68avhVJj7NF2jbIVOVDha00q0LKMeBshdMGj7rne+DHehk9j6Tzv3MU+Uf9ou40M/lJt2VO/YJamF7MQZfV1q2gwXiobtMfXth0h3TK9LgblPrRS3FfvYIQGKnYldMKyzaIt0LWNsWYbPWrAY/OsfDoc+bdY2vjw3HT87lM/rNHqkf9rlxsUnoqGHlbC6DbmOtWk09g75omhevGK+5xaF4mb6XOiWVUl1gx8hPG8ArL/elnC9OXih0NvQFJDQvkF1cHzLSMfepBbYl+c8fKddTqz2VRDYiRzSuoqs4mhioBHHNYJyYqub39RooTjINM1duKeDs859CwrnwZHo6gdsfaVwl8XP1H+/UtxCNS6uJ6ccjcC941607MLV5Dr7RnMymTQb1k8wkP9/6v4QU/o/Wyg6xNwFA5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34" name="AutoShape 10" descr="data:image/png;base64,iVBORw0KGgoAAAANSUhEUgAAALcAAAEQCAMAAADF3hVPAAAAsVBMVEX///8CAwPxkSFBQkIiIyOgoKDv7+9hYmLAwMCQkJAyMjKAgYGwsLAGBwfP0ND7+/sODw/i4uJpamrq6ur19fVKS0v748f++vUmJycWFxe5ublwcXHX19fh4eH61quJiYn86tVYWVn4xIk4ODj1tGf98uWXl5fymTEbHBykpKT0qlP4y5fzoD/2unP50KD737/znjv+9u30pktGR0f1r173vnxSU1P4xo374cL97t361arZSN7xAAAPcUlEQVR4nO2daWMiK9OG3W3b3ty3Nm5xSyYxmUyczPn/P+xVgV5pKGiI5nm9P50z0fYSi6IooCgU7rrrrru+Rc5mciyXy4vJfnptFLi6zUox1HBzbR6gNrtiXGb12kgAjc1iWuWbt5YZhfqkUePaYGxZNp276FnXRmOpmYV9AjeuDZctK5P6pN342nhZcmldMtTq2nxZajCxi8UbdeTGiMO9c6+NSFWbg10s3qRPcXnNXSwurs1Ik8HFLnrda0NSlDFSxrS/NiRFCwB3+9qQFK0A3OVrQ1I0BHCb14akqMLHvknun9reeuy72/Kds/xpR9NoewRw16EPc32r0e6tdrG42Nutju2Z5aj9Ak0AN2Si6RqbuumxnmKbi5mhbAiDjJfcluo2ekzkCPxq1lHC3eV/4JH9hFZ1AYTG6L1qSwF4nftBrHhwuilnT/KytdrU8nI7OeJvpycDfZF9zJvk4PXMZtYbrbIs9EVe28nF3WUPmUO6C6g1ISMWR8dc2YIx69Ej6qO7DaGumK1VHmthdU1qp7TYKQARjRryftHNnjzQJvPjfHadlDeTH0mrdL9Qocx0/A+l1Gft5Mk3NG9Yodj2XkF3TMluS7vz2iTZ00bNtCeZqjWRUDmavLNZhdZil6vpB3VnirwITStfFrxQsya94c7bmcfmmOK1u/wUUR6ZmvJLjjrnl6GJjjkGJFDPq1W+kf9a2Cdfrhi8s/gWbNULMw4kW6FGdhtg5BtYR3Cko2wZTfhA5TLEac6+FRsCXi563FxrB5KpUKseb9Q/j9p1dhy55+f1NYADuIteM/PruYb64A8kTuYaR0lez6JNxqbNHG7E21VOGsl2jQUzQRRGd14vEZG0ZpLQtrnYO2FWsNtyqouhOD6zxWNRqT3stZuNanUzm9RXcoFfpb6hZ9JcZ1MXbAdWck9lNO0deWkopwFJ/hLZjAV2ddyrMWgI8xlbGATAFXHbdQMcgfp1sAlWMj20Eu6KYIa11oSSl7NaQwU3ZWI4OLx+vjye9PL592Gd/tgpP5d6kZ0VheTnPiYC5vVh+edXKabt0+d/88QHVyGj8DAzC5eXexeLlgeHzwRyBP7xNdbwnTavg9rZw3hObjtmIoeXbRY01p/n98jrDbY/N1kzn1zc9izypP4jB/qip4dB+BbmPPuDGWDn4TYj1vfwG0J9sZe/IbmbOWflRdc5uHvheH4AU1/Il6G17OkekbsUIc9tBj57sBShPuvPvwDAovgVm59GkeZeBNiHTBfC0DIwFj+5K7e4A6xByHIvSIu8/5GgPunXnCC04vlduwmJGCS5gyWfdyHLjmrbJwydKLgN21okx22SePXwJot90pLS4tC1QSluk4xj/+WgPumFWEQL27gH3nAuw22TgeyQD7tUeiS9Ey39ZocjSrjJlvDnvNgnh0ha3Dj58bbAVgkJbjK4v+bHPrU4AbFWQtuexbnJ7uS+CuwIuJiEuYlx9/N4kqiev4cb7zFYq8IulQ7fwU12yoKCVpi2AzaiEm7ceXJ7wKgeJcAFufGG6n+8iY2Y/mrnxnMQ6aAkQ//YkLm58fbHB8XYpRfN3GgcHqjzJURzrdx4l6ySgTKuX6JdU4gbhz2qrfusB43ceIT/1IBd+qWRGwXHA7U+kEhw1BTgttFMWLkzQRJ0KQLceJPskx7u0jsbVJ4bTVj/acIuveriRnNhDU4QSSwQh3Nj5y2ZLgHoSw83WusfaMMuferhRhHslz7uJy3cI/R6fWZSKomM9WBuvEFBz6CDJGLgYG60Wq7NC54l4gnB3CjZo3R+lpRIxwRzo3Wzvzq5RTommBvFsFpiQaI3Hdwov6vTnZRKOrhR3kTHlCEUZUE8Nzd6ufqZZVRz9dweerlO910q9dmsObi1Yt+579zX4sb+RG+/nGvgRv5bZkkbLoH0JpgbzS51TeaRBAJwMDda1lG4zJDWFo4N50bTNK1x1W8d3OhYoLYsxFkimQgwN5rOK1q0pEtkRRDMjVZ21jq5RVKbYO4her3OgFAgjIVz22jioLFjinRLgbwPmhhrNHChTDKc+wO9Qd9IL5S5h3PjFe4XXdhPQktTAnlkNKPXtNwgui9CgBsnZHUZiog3EeLG1S00GYrg/hmR9TRkKJpSbYILmCLcuMiPlhj8TfBgsQg3XgjU0uBiq1KC69x494mGZJtoc4tx49MdGtZKBGbEEtzEwpU3uO79J9jClQcpYr5bnJsc/FU8zdS/v4rselQ6r3+UKK4gug8PD5pzhdhv37F/kOzqXarj/pb9msFJN2U+5Zv2x5LdSrLnMZIihwWcnlDVFon933jbupo9myQM7Jpida9l9tvjylBzBeDElbiXkggTeJW8POcbvnKDBx4QFxeglyZTxV008Wbqfk7w4DxJcLyOX6wiD3dxhX/Qea40UHB+ZxN9NKx7Sp6XIofq1vIj/huJAd14kSYPVCU97/m0gSx4gB1r7bNApcOkzwMGD3+WMvKXYLsgpUg9rbqaKu7w/OW7eJP/npPP71IPpNuckiy5zrseyfEm4XOjL0G87WYVIPvguPI854tXwc/5LpKmDakLneyiMCN2xaR857nDy0vWS5iZb5eRxb6Mw8WkWVgeMee5/8jZ1HdAImv7GJ2RVTkP3zEO0OetV1CJBEODB3aM+Cd6dr7g9/hPzz4hmL8+xCLaKoPDJ31L0NPnIT6t2YBKcgz11bU4WXm8Bw1eX56ixr59enlNTsVawHoco6whSEn9k2G6kupgPe/3D1/9+Zoye+xC659kF5xRVG9GpGLwtA2uNzPLfIi6+j4VC1bfh1s+JBSjTJvaekp7zvDsb0Q+L7NIjmLus4btKr2MvetU22KFZ4esRtBRDdY265YffqjbcSxO4XvqU7TVP+F87qhSMYeVnWTBWc5UUx93PvHKg94ot82bOdwmt8dNAd0k94g/iEG5U0VhNMoDpCKg3DNgIKRAQ0jIAOVuFCyNFbSjKoMKmMO5C76OOutJwar7CHEXHP3gNvS6TRFuRnkvRQIkfGS4C4WxzvLOrPp3ObkLvsaARuRKVlFu6IRWXHUt6zuRtuhMNFSnFiilJMtNrwWXS7ZIKSV57kKXermGtI7iFzfIcZ9LqaryLHZd5iIbWe5Tmy+UmLkpd1uvPPe5ZHBea7GlrzvKw32+9EikTnNSlDTXN3EXctz98ZHrgonc3GdzEY637I9ZzjvIFHAXzne/HeGmbk6s3Fe+KeI+y58AasF7PUvN5YDquE/qGpvm0aS2vF0pt2fWVNk1NUq5Cb7vjPebRhOpsbEMR00jRzSrw3Szd7nfddddd911113/g2pe4g/11/LpFsongAuG34zu3N+rn8qNJuPQ/cu3o27tLB33k9511113/Qw5xlm0TGPXd07ymUnI9fws3rnP85N8Ts7K7Zw/zQGn4ujjpbuvB2nK0ZF6qWdh/hzug31aZh0Rdq0FXgryyo2sBSh/VibLorbZBi1C0Lhbk0Ry8iP9vq/k2dHfD4CtsNSls9SWasgF4xRuI7UkXE6+a03bLv07VVO6k0rpe80UAW3nKe9eWho3ZVk1yU3FPoEnDJ268yNxrsil7ySq8+w8xU05UJPkzrxUZRs7vDql78qKGYGbdTlymbOEnOQeh1/Z8mu1jjEbJrnD08VPD/P3wfrrOfge22iLZyy2xfY0hgn44cyyrEY9MBrOTcAJ7i7+ae1wytmdeTFul/TIt6CIxiAoLPsnfB05d+HVrdbJ1I1guXMVvmZGKBdkO/CUmLvNnvPGuV38/eM7D53YdyeMn9FuGJzbDSpUkLvIy8ERotoR/9M++ZpK1HZamCHlDBjc+JAb6ypbUq0gWRaYHPcijhw7t17UTvFPYJL/x4SJLdMufitzkSPOjR+UdlahcMNuk05vjQchXOyhhpzpKIZEfk68eunj5k66a9/jN3iM28Hfn+GEcKfcpgvEkOOv6Avt0aMSC1qYFLcLXms+ph5l2NwGj3HjDWuso5tLBLfM/tN/l/9BJ+a8pDf7iLQkbiXaDvUF6qxQ7vjPSBU2kznlT/2o4ZfpPzVqmd3lvxtZzU1+rR2Q2/Xi3YYm7Lipf0NuHBVa29E7CraAS8vgIYcWRnXRyxgbgaLcPnoQ4/wJqbhOM5OgRtQlvvJi/T3QtBL2RPTVPGpnWlE7bAb3mG/eXwkvHdNzxIZs+gfXUF88nyhyi4xfdxG8DMCNfQCrG+M6Z/Qa+viPlyAlwwYw99l+ptnmXShMLn9jjPVRbjwssAbYh+xuGXTMBxg3did0NtR/GeGsHDd9ZtaPGBGf22D1phnPQ1C4WW7wu7iRj2Q4QjlueklgMTthciM78YS4WXZyiAdP1D8C+yXmrlMfhfplEcZt8f1JtElTeo58KXC/pPuTBfpj9qQnyo2fRPOanUuaxSAVZJnjzjuMu1Nk9D0ccmUnb6LcXfRiWjizIfa25Y7zqD4znxsPTTZtvHRtEW68+EDrxW3SNo/RYDUubEOPUO5VdnfCtg/lxr2BEhbsSB/CDoVWm+wxGgMAuPGn0RxKXYwbd8z0MIUjl2pwU9M27VFIqdM1lBs/1E5nDrueGDd5fcqj9MJPwJ3vdzKr9o6nO3hGD+Amn5aeFQa5ICA3mfDYCUvBEf4llCDXSCauNx2Q7EQfzE0emzpIZxVFuUkTxMHJt0EZBXIr99M8+hqShyB1yyDcLk5omXGX0vKEuQsWdkDeLHhLjRwgwb/ngCQHt2H9hAP5t8B8INxBTq8XDS06kTwXmDtSS6o92xvGePZBvn3QW8NKYW8vr4d5/2EZpDm3QeAC4nYJotcgIyPOPI9EuQtZicZIJiSzxNl2HrwGxF2YBunAUa85NvbNI+mrwtw1OrgXRcioFBbNI8O4C2P68avhVJj7NF2jbIVOVDha00q0LKMeBshdMGj7rne+DHehk9j6Tzv3MU+Uf9ou40M/lJt2VO/YJamF7MQZfV1q2gwXiobtMfXth0h3TK9LgblPrRS3FfvYIQGKnYldMKyzaIt0LWNsWYbPWrAY/OsfDoc+bdY2vjw3HT87lM/rNHqkf9rlxsUnoqGHlbC6DbmOtWk09g75omhevGK+5xaF4mb6XOiWVUl1gx8hPG8ArL/elnC9OXih0NvQFJDQvkF1cHzLSMfepBbYl+c8fKddTqz2VRDYiRzSuoqs4mhioBHHNYJyYqub39RooTjINM1duKeDs859CwrnwZHo6gdsfaVwl8XP1H+/UtxCNS6uJ6ccjcC941607MLV5Dr7RnMymTQb1k8wkP9/6v4QU/o/Wyg6xNwFA5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5156" t="17308" r="35547" b="25721"/>
          <a:stretch>
            <a:fillRect/>
          </a:stretch>
        </p:blipFill>
        <p:spPr bwMode="auto">
          <a:xfrm>
            <a:off x="6182956" y="4018176"/>
            <a:ext cx="2438538" cy="256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0" y="2332038"/>
            <a:ext cx="9144000" cy="627062"/>
          </a:xfrm>
          <a:prstGeom prst="rect">
            <a:avLst/>
          </a:prstGeom>
          <a:solidFill>
            <a:srgbClr val="F3D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3DAFCF8-D6E6-1135-771A-0BA5FB432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71" y="4783015"/>
            <a:ext cx="5687744" cy="69557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s-ES" sz="2000" b="1" dirty="0">
                <a:solidFill>
                  <a:srgbClr val="1B80A9"/>
                </a:solidFill>
              </a:rPr>
              <a:t>Carlos Cordero Sanz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C14FF-0A89-48C7-82C8-9D1950CC5638}" type="slidenum">
              <a:rPr lang="es-ES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4454" y="357166"/>
            <a:ext cx="5687744" cy="69557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s-ES" sz="2800" b="1" dirty="0">
                <a:solidFill>
                  <a:srgbClr val="1B80A9"/>
                </a:solidFill>
              </a:rPr>
              <a:t>Principales novedades de la 5ª a la 6ª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2812" t="17091" r="34375" b="3485"/>
          <a:stretch>
            <a:fillRect/>
          </a:stretch>
        </p:blipFill>
        <p:spPr bwMode="auto">
          <a:xfrm>
            <a:off x="899592" y="2204864"/>
            <a:ext cx="2704691" cy="3815529"/>
          </a:xfrm>
          <a:prstGeom prst="rect">
            <a:avLst/>
          </a:prstGeom>
          <a:noFill/>
          <a:ln w="9525">
            <a:solidFill>
              <a:srgbClr val="1B80A9"/>
            </a:solidFill>
            <a:miter lim="800000"/>
            <a:headEnd/>
            <a:tailEnd/>
          </a:ln>
          <a:effectLst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2532836-226E-268B-448C-B794DA8237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85"/>
          <a:stretch/>
        </p:blipFill>
        <p:spPr>
          <a:xfrm>
            <a:off x="5539717" y="2204864"/>
            <a:ext cx="2704691" cy="3802226"/>
          </a:xfrm>
          <a:prstGeom prst="rect">
            <a:avLst/>
          </a:prstGeom>
          <a:ln>
            <a:solidFill>
              <a:srgbClr val="1B80A9"/>
            </a:solidFill>
          </a:ln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E41F319E-2084-0FAC-C7DA-CC9C6AC02C34}"/>
              </a:ext>
            </a:extLst>
          </p:cNvPr>
          <p:cNvSpPr/>
          <p:nvPr/>
        </p:nvSpPr>
        <p:spPr bwMode="auto">
          <a:xfrm>
            <a:off x="3923928" y="3429000"/>
            <a:ext cx="1152128" cy="695570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s-ES" sz="1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162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B88C5CF0-4843-690B-3261-A16EDD014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830356"/>
            <a:ext cx="2592288" cy="1942146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C14FF-0A89-48C7-82C8-9D1950CC5638}" type="slidenum">
              <a:rPr lang="es-ES"/>
              <a:pPr>
                <a:defRPr/>
              </a:pPr>
              <a:t>3</a:t>
            </a:fld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48B0F0-07C9-1A25-7979-B5EA1FA20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604" y="1803112"/>
            <a:ext cx="3355175" cy="2777934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5C088C94-6D46-F926-0E1D-A7FA536AA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1308060"/>
            <a:ext cx="3355174" cy="5383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s-ES" sz="2400" b="1" dirty="0">
                <a:solidFill>
                  <a:srgbClr val="1B80A9"/>
                </a:solidFill>
              </a:rPr>
              <a:t>Inclusión social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4CBA31-0823-7F04-1559-1F25844FB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49" y="1607834"/>
            <a:ext cx="4289367" cy="1261074"/>
          </a:xfrm>
          <a:prstGeom prst="rect">
            <a:avLst/>
          </a:prstGeom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6ED4CB32-98EA-27CD-B21A-1A1CBED52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2065"/>
            <a:ext cx="5830374" cy="973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1B80A9"/>
            </a:solidFill>
            <a:miter lim="800000"/>
            <a:headEnd/>
            <a:tailEnd/>
          </a:ln>
        </p:spPr>
        <p:txBody>
          <a:bodyPr anchor="b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s-ES" sz="2800" b="1" dirty="0">
                <a:solidFill>
                  <a:srgbClr val="1B80A9"/>
                </a:solidFill>
              </a:rPr>
              <a:t>Principios orientados a las personas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E24A6F3-4A7B-AE95-5606-0202AB459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25" y="3053667"/>
            <a:ext cx="3742604" cy="168490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2228CA9-04C4-9F8C-B44E-3DF95446DB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9374" y="4861537"/>
            <a:ext cx="2982000" cy="16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6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6DBB6-C63A-5DB0-1D8C-F5B028E88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CAA264A-B51C-404F-A7CE-15E85F239C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C14FF-0A89-48C7-82C8-9D1950CC5638}" type="slidenum">
              <a:rPr lang="es-ES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BE74FD05-4019-976D-DF34-B1C7D4B0B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238" y="34425"/>
            <a:ext cx="5830374" cy="973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1B80A9"/>
            </a:solidFill>
            <a:miter lim="800000"/>
            <a:headEnd/>
            <a:tailEnd/>
          </a:ln>
        </p:spPr>
        <p:txBody>
          <a:bodyPr anchor="b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s-ES" sz="2800" b="1" dirty="0">
                <a:solidFill>
                  <a:srgbClr val="1B80A9"/>
                </a:solidFill>
              </a:rPr>
              <a:t>Principios Centrados en la organización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234A3A-B54C-96BD-DA77-D2C50DA811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0181"/>
          <a:stretch/>
        </p:blipFill>
        <p:spPr>
          <a:xfrm>
            <a:off x="5224449" y="1804584"/>
            <a:ext cx="3370102" cy="15471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A60CAE7-A813-B239-C689-2113397628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6994"/>
          <a:stretch/>
        </p:blipFill>
        <p:spPr>
          <a:xfrm>
            <a:off x="1836604" y="4229739"/>
            <a:ext cx="2536865" cy="24917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8238690-E7C8-B257-9E26-30A86750F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5453" y="4328239"/>
            <a:ext cx="2958974" cy="2362556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EA09A8D9-19DA-6E25-90A7-3A4724081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441" y="1275581"/>
            <a:ext cx="3174999" cy="4795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s-ES" sz="2400" b="1" dirty="0">
                <a:solidFill>
                  <a:srgbClr val="0070C0"/>
                </a:solidFill>
              </a:rPr>
              <a:t>Igualdad de género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5087863-871A-ACEF-8F3C-6B3F5F903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590" y="3690565"/>
            <a:ext cx="2782410" cy="4795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s-ES" sz="2400" b="1" dirty="0">
                <a:solidFill>
                  <a:srgbClr val="0070C0"/>
                </a:solidFill>
              </a:rPr>
              <a:t>Buen Gobierno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33D9C91-E408-5930-5CFF-3699A6735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883" y="4063345"/>
            <a:ext cx="2782410" cy="6963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s-ES" sz="2400" b="1" dirty="0">
                <a:solidFill>
                  <a:srgbClr val="0070C0"/>
                </a:solidFill>
              </a:rPr>
              <a:t>Innovación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52C777C-2D15-914F-C9FA-D7FD372489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1173970"/>
            <a:ext cx="3484991" cy="22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5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29BB9-A3D7-9159-3264-34C1E719E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4A2101E-80ED-BE02-05DC-E995A58699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C14FF-0A89-48C7-82C8-9D1950CC5638}" type="slidenum">
              <a:rPr lang="es-ES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B22199F-0672-2120-240E-D05C7D69C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688" y="1399675"/>
            <a:ext cx="5603403" cy="64480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s-ES" sz="2400" b="1" dirty="0">
                <a:solidFill>
                  <a:srgbClr val="0070C0"/>
                </a:solidFill>
              </a:rPr>
              <a:t>Sostenibilidad social y ambiental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541A198-D00E-F90F-96D2-27E7EC871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3972203"/>
            <a:ext cx="3600400" cy="4795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s-ES" sz="2400" b="1" dirty="0">
                <a:solidFill>
                  <a:srgbClr val="0070C0"/>
                </a:solidFill>
              </a:rPr>
              <a:t>Transformación social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EC2E81E-59E7-C563-D92F-BC22A5AC3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129744"/>
            <a:ext cx="2762620" cy="15470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59421EB-44DE-FA7D-F593-AABF19494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910" y="4397911"/>
            <a:ext cx="3221370" cy="2341411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D80F22D1-3B02-39CA-E5FB-86DFCEB7F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20" y="101021"/>
            <a:ext cx="5326318" cy="973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1B80A9"/>
            </a:solidFill>
            <a:miter lim="800000"/>
            <a:headEnd/>
            <a:tailEnd/>
          </a:ln>
        </p:spPr>
        <p:txBody>
          <a:bodyPr anchor="b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s-ES" sz="2800" b="1" dirty="0">
                <a:solidFill>
                  <a:srgbClr val="1B80A9"/>
                </a:solidFill>
              </a:rPr>
              <a:t>Principios orientados hacia la sociedad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972BF70-C4A8-E450-4CD8-ADFBFBBF4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20" y="2600688"/>
            <a:ext cx="4451353" cy="234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6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84607-4F26-5855-16AA-41C155287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159D9FBD-DF9F-5CBC-0C87-319C99936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C14FF-0A89-48C7-82C8-9D1950CC5638}" type="slidenum">
              <a:rPr lang="es-ES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F61A96F-5D2C-7D8C-207D-4AC728FDB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819" y="987995"/>
            <a:ext cx="4963544" cy="64480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s-ES" sz="2400" b="1" dirty="0">
                <a:solidFill>
                  <a:srgbClr val="0070C0"/>
                </a:solidFill>
              </a:rPr>
              <a:t>Análisis de entorno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A0C0B89-AA03-1014-3942-E0BB12484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382" y="5978687"/>
            <a:ext cx="3514461" cy="4795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s-ES" sz="2400" b="1" dirty="0">
                <a:solidFill>
                  <a:srgbClr val="0070C0"/>
                </a:solidFill>
              </a:rPr>
              <a:t>Aceptación de donaciones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B64248B-D867-4FA0-75C7-DB6769503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0" y="163345"/>
            <a:ext cx="5830374" cy="526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1B80A9"/>
            </a:solidFill>
            <a:miter lim="800000"/>
            <a:headEnd/>
            <a:tailEnd/>
          </a:ln>
        </p:spPr>
        <p:txBody>
          <a:bodyPr anchor="b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s-ES" sz="2800" b="1" dirty="0">
                <a:solidFill>
                  <a:srgbClr val="1B80A9"/>
                </a:solidFill>
              </a:rPr>
              <a:t>Requisitos generales del sistema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407BDD6-2B4E-6328-7859-4C4ED01A3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585" y="4507070"/>
            <a:ext cx="4963544" cy="4795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s-ES" sz="2400" b="1" dirty="0">
                <a:solidFill>
                  <a:srgbClr val="0070C0"/>
                </a:solidFill>
              </a:rPr>
              <a:t>Funciones y responsabilidades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6E738C-1BEF-B313-9C40-63F852A4E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175" y="1585177"/>
            <a:ext cx="1891300" cy="1326733"/>
          </a:xfrm>
          <a:prstGeom prst="rect">
            <a:avLst/>
          </a:prstGeom>
        </p:spPr>
      </p:pic>
      <p:pic>
        <p:nvPicPr>
          <p:cNvPr id="10" name="Gráfico 9" descr="Jerarquía">
            <a:extLst>
              <a:ext uri="{FF2B5EF4-FFF2-40B4-BE49-F238E27FC236}">
                <a16:creationId xmlns:a16="http://schemas.microsoft.com/office/drawing/2014/main" id="{0105FDD1-26F6-30FD-CE4A-28F3D678D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6063" y="5038656"/>
            <a:ext cx="776018" cy="776018"/>
          </a:xfrm>
          <a:prstGeom prst="rect">
            <a:avLst/>
          </a:prstGeom>
        </p:spPr>
      </p:pic>
      <p:pic>
        <p:nvPicPr>
          <p:cNvPr id="16" name="Gráfico 15" descr="Conexiones">
            <a:extLst>
              <a:ext uri="{FF2B5EF4-FFF2-40B4-BE49-F238E27FC236}">
                <a16:creationId xmlns:a16="http://schemas.microsoft.com/office/drawing/2014/main" id="{C9635B24-E31D-690A-4AB4-7E651C53AF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36614" y="5013372"/>
            <a:ext cx="818279" cy="818279"/>
          </a:xfrm>
          <a:prstGeom prst="rect">
            <a:avLst/>
          </a:prstGeom>
        </p:spPr>
      </p:pic>
      <p:pic>
        <p:nvPicPr>
          <p:cNvPr id="18" name="Gráfico 17" descr="Europa y África en globo terráqueo">
            <a:extLst>
              <a:ext uri="{FF2B5EF4-FFF2-40B4-BE49-F238E27FC236}">
                <a16:creationId xmlns:a16="http://schemas.microsoft.com/office/drawing/2014/main" id="{B28FA93D-461B-66F0-A197-EE115F0860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73128" y="1179431"/>
            <a:ext cx="811493" cy="811493"/>
          </a:xfrm>
          <a:prstGeom prst="rect">
            <a:avLst/>
          </a:prstGeom>
        </p:spPr>
      </p:pic>
      <p:pic>
        <p:nvPicPr>
          <p:cNvPr id="20" name="Gráfico 19" descr="Presentación con gráfico circular">
            <a:extLst>
              <a:ext uri="{FF2B5EF4-FFF2-40B4-BE49-F238E27FC236}">
                <a16:creationId xmlns:a16="http://schemas.microsoft.com/office/drawing/2014/main" id="{2EFA0321-277C-BFFC-C80C-F1676927AF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54893" y="1532052"/>
            <a:ext cx="811493" cy="811493"/>
          </a:xfrm>
          <a:prstGeom prst="rect">
            <a:avLst/>
          </a:prstGeom>
        </p:spPr>
      </p:pic>
      <p:pic>
        <p:nvPicPr>
          <p:cNvPr id="23" name="Picture 33">
            <a:extLst>
              <a:ext uri="{FF2B5EF4-FFF2-40B4-BE49-F238E27FC236}">
                <a16:creationId xmlns:a16="http://schemas.microsoft.com/office/drawing/2014/main" id="{59C9DCC3-E91F-B3C6-607C-5A8C8B1A9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02898" y="1969175"/>
            <a:ext cx="811493" cy="99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FBB5EF60-067A-DD84-6D15-540717B3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33" y="6069926"/>
            <a:ext cx="867383" cy="71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4">
            <a:extLst>
              <a:ext uri="{FF2B5EF4-FFF2-40B4-BE49-F238E27FC236}">
                <a16:creationId xmlns:a16="http://schemas.microsoft.com/office/drawing/2014/main" id="{F203C683-2A44-A6E2-D6E0-386F7C659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585" y="3131935"/>
            <a:ext cx="5212471" cy="64480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s-ES" sz="2400" b="1" dirty="0">
                <a:solidFill>
                  <a:srgbClr val="0070C0"/>
                </a:solidFill>
              </a:rPr>
              <a:t>Requisitos legales y compromisos </a:t>
            </a: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5F2DEA40-E159-D602-E866-0B2328955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11" y="3700300"/>
            <a:ext cx="687702" cy="68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ED4486E-1407-91A1-A8B6-0468A2C165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95139" y="3717775"/>
            <a:ext cx="692704" cy="68770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4B7A596-FCF4-9C72-2292-57DD9B082C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836" y="1315307"/>
            <a:ext cx="3743222" cy="50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4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D698B-5991-078B-A5B2-3E15CECF7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1C0EE7B9-34EE-3C38-E544-87D7A94ACD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C14FF-0A89-48C7-82C8-9D1950CC5638}" type="slidenum">
              <a:rPr lang="es-ES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BBD92B5-B139-7005-B7E7-D88226170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202" y="1131288"/>
            <a:ext cx="4963544" cy="64480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s-ES" sz="2400" b="1" dirty="0">
                <a:solidFill>
                  <a:srgbClr val="0070C0"/>
                </a:solidFill>
              </a:rPr>
              <a:t>Gestión de riesgos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38BEA42-6FA2-C18F-2887-A1E4C940B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03257"/>
            <a:ext cx="4188105" cy="4795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s-ES" sz="2400" b="1" dirty="0">
                <a:solidFill>
                  <a:srgbClr val="0070C0"/>
                </a:solidFill>
              </a:rPr>
              <a:t>Mecanismos de denuncias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6526A6E6-67E9-D00F-5FE1-BF2CA5770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2" y="231732"/>
            <a:ext cx="5830374" cy="571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1B80A9"/>
            </a:solidFill>
            <a:miter lim="800000"/>
            <a:headEnd/>
            <a:tailEnd/>
          </a:ln>
        </p:spPr>
        <p:txBody>
          <a:bodyPr anchor="b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s-ES" sz="2800" b="1" dirty="0">
              <a:solidFill>
                <a:srgbClr val="1B80A9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s-ES" sz="2800" b="1" dirty="0">
                <a:solidFill>
                  <a:srgbClr val="1B80A9"/>
                </a:solidFill>
              </a:rPr>
              <a:t>Requisitos generales del sistema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FE2C008-9196-B546-42CB-051118EC4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101" y="3189227"/>
            <a:ext cx="4335553" cy="4795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s-ES" sz="2400" b="1" dirty="0">
                <a:solidFill>
                  <a:srgbClr val="0070C0"/>
                </a:solidFill>
              </a:rPr>
              <a:t>Análisis de información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8EEF27F-B489-0D38-A4EA-C4C23BF56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2" y="1039134"/>
            <a:ext cx="4062431" cy="5818865"/>
          </a:xfrm>
          <a:prstGeom prst="rect">
            <a:avLst/>
          </a:prstGeom>
        </p:spPr>
      </p:pic>
      <p:pic>
        <p:nvPicPr>
          <p:cNvPr id="12" name="Gráfico 11" descr="Investigación">
            <a:extLst>
              <a:ext uri="{FF2B5EF4-FFF2-40B4-BE49-F238E27FC236}">
                <a16:creationId xmlns:a16="http://schemas.microsoft.com/office/drawing/2014/main" id="{C2A36D5E-87FE-EC50-FFCD-456856A6B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0361" y="1633350"/>
            <a:ext cx="914400" cy="914400"/>
          </a:xfrm>
          <a:prstGeom prst="rect">
            <a:avLst/>
          </a:prstGeom>
        </p:spPr>
      </p:pic>
      <p:pic>
        <p:nvPicPr>
          <p:cNvPr id="15" name="Gráfico 14" descr="Flujo de trabajo">
            <a:extLst>
              <a:ext uri="{FF2B5EF4-FFF2-40B4-BE49-F238E27FC236}">
                <a16:creationId xmlns:a16="http://schemas.microsoft.com/office/drawing/2014/main" id="{F325F3D8-A631-EE5F-5398-FBAD5E591A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37697" y="2189298"/>
            <a:ext cx="806774" cy="865375"/>
          </a:xfrm>
          <a:prstGeom prst="rect">
            <a:avLst/>
          </a:prstGeom>
        </p:spPr>
      </p:pic>
      <p:pic>
        <p:nvPicPr>
          <p:cNvPr id="17" name="Picture 24">
            <a:extLst>
              <a:ext uri="{FF2B5EF4-FFF2-40B4-BE49-F238E27FC236}">
                <a16:creationId xmlns:a16="http://schemas.microsoft.com/office/drawing/2014/main" id="{5A00EE29-8587-8818-3588-B43E0DA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04479" y="1776092"/>
            <a:ext cx="1081495" cy="106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Gráfico 20" descr="Presentación con gráfico de barras">
            <a:extLst>
              <a:ext uri="{FF2B5EF4-FFF2-40B4-BE49-F238E27FC236}">
                <a16:creationId xmlns:a16="http://schemas.microsoft.com/office/drawing/2014/main" id="{683E5B2E-AA83-89A5-7D3F-FAB33B4532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59828" y="3713604"/>
            <a:ext cx="914400" cy="9144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981BB33-8CCC-ABC5-E15B-618E3E2CF2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5664" y="5461595"/>
            <a:ext cx="2073907" cy="109383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CF41519-351E-78AC-6534-8A82198FD1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2576" y="5282803"/>
            <a:ext cx="2406952" cy="1290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1DBE0E7-5A49-A391-1DC7-762FAFEB6C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8846" y="3696454"/>
            <a:ext cx="1557653" cy="103654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8F8C3DDE-036E-0CE4-5806-92CD582F01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0316" y="1879267"/>
            <a:ext cx="118882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44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0" y="5970602"/>
            <a:ext cx="9144000" cy="244480"/>
          </a:xfrm>
          <a:prstGeom prst="rect">
            <a:avLst/>
          </a:prstGeom>
          <a:solidFill>
            <a:srgbClr val="F3D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z="2000" dirty="0">
              <a:latin typeface="Calibri" pitchFamily="34" charset="0"/>
            </a:endParaRPr>
          </a:p>
        </p:txBody>
      </p:sp>
      <p:sp>
        <p:nvSpPr>
          <p:cNvPr id="11267" name="Rectangle 12"/>
          <p:cNvSpPr>
            <a:spLocks noChangeArrowheads="1"/>
          </p:cNvSpPr>
          <p:nvPr/>
        </p:nvSpPr>
        <p:spPr bwMode="auto">
          <a:xfrm>
            <a:off x="0" y="6215082"/>
            <a:ext cx="9144000" cy="642942"/>
          </a:xfrm>
          <a:prstGeom prst="rect">
            <a:avLst/>
          </a:prstGeom>
          <a:solidFill>
            <a:srgbClr val="1B80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z="2000" dirty="0">
              <a:latin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6286512" y="0"/>
            <a:ext cx="2714644" cy="107157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s-ES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324544" y="3705222"/>
            <a:ext cx="6079640" cy="14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1B80A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¡Gracias!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1B80A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rgbClr val="1B80A9"/>
                </a:solidFill>
                <a:ea typeface="+mj-ea"/>
              </a:rPr>
              <a:t>www.sustentia.com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1B80A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antilla PowerPoint Sustentia(LOGO NUEVO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solidFill>
            <a:schemeClr val="accent1"/>
          </a:solidFill>
          <a:miter lim="800000"/>
          <a:headEnd/>
          <a:tailEnd/>
        </a:ln>
      </a:spPr>
      <a:bodyPr wrap="none" anchor="ctr"/>
      <a:lstStyle>
        <a:defPPr algn="ctr">
          <a:defRPr sz="1600" b="1" dirty="0">
            <a:solidFill>
              <a:schemeClr val="bg1"/>
            </a:solidFill>
            <a:latin typeface="+mn-lt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PowerPoint Sustentia(LOGO NUEVO)</Template>
  <TotalTime>6463</TotalTime>
  <Words>109</Words>
  <Application>Microsoft Office PowerPoint</Application>
  <PresentationFormat>Presentación en pantalla (4:3)</PresentationFormat>
  <Paragraphs>72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Plantilla PowerPoint Sustentia(LOGO NUEVO)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sustentia</dc:title>
  <dc:creator>sustentia</dc:creator>
  <cp:lastModifiedBy>Carlos Cordero Sustentia</cp:lastModifiedBy>
  <cp:revision>507</cp:revision>
  <cp:lastPrinted>2020-03-06T15:50:29Z</cp:lastPrinted>
  <dcterms:created xsi:type="dcterms:W3CDTF">2011-03-28T10:49:45Z</dcterms:created>
  <dcterms:modified xsi:type="dcterms:W3CDTF">2024-11-06T17:22:00Z</dcterms:modified>
</cp:coreProperties>
</file>