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5" r:id="rId4"/>
    <p:sldId id="276" r:id="rId5"/>
    <p:sldId id="277" r:id="rId6"/>
    <p:sldId id="272" r:id="rId7"/>
    <p:sldId id="282" r:id="rId8"/>
    <p:sldId id="283" r:id="rId9"/>
    <p:sldId id="291" r:id="rId10"/>
    <p:sldId id="292" r:id="rId11"/>
    <p:sldId id="273" r:id="rId12"/>
    <p:sldId id="274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DA496-BA8B-922E-F15C-3730F2662E53}" v="5342" dt="2024-11-06T16:03:21.557"/>
    <p1510:client id="{AD13352A-EE06-B0D8-8BFC-96086231875E}" v="4508" dt="2024-11-06T18:39:07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Gomez" userId="bb981410ff5dda97" providerId="Windows Live" clId="Web-{758DA496-BA8B-922E-F15C-3730F2662E53}"/>
    <pc:docChg chg="addSld delSld modSld sldOrd">
      <pc:chgData name="Natalia Gomez" userId="bb981410ff5dda97" providerId="Windows Live" clId="Web-{758DA496-BA8B-922E-F15C-3730F2662E53}" dt="2024-11-06T16:03:21.557" v="2719" actId="20577"/>
      <pc:docMkLst>
        <pc:docMk/>
      </pc:docMkLst>
      <pc:sldChg chg="addSp delSp modSp">
        <pc:chgData name="Natalia Gomez" userId="bb981410ff5dda97" providerId="Windows Live" clId="Web-{758DA496-BA8B-922E-F15C-3730F2662E53}" dt="2024-11-06T13:41:13.502" v="88" actId="20577"/>
        <pc:sldMkLst>
          <pc:docMk/>
          <pc:sldMk cId="1485259199" sldId="267"/>
        </pc:sldMkLst>
        <pc:spChg chg="add del">
          <ac:chgData name="Natalia Gomez" userId="bb981410ff5dda97" providerId="Windows Live" clId="Web-{758DA496-BA8B-922E-F15C-3730F2662E53}" dt="2024-11-06T13:21:26.412" v="37"/>
          <ac:spMkLst>
            <pc:docMk/>
            <pc:sldMk cId="1485259199" sldId="267"/>
            <ac:spMk id="3" creationId="{DFE3A3E7-F691-4A49-3467-510D83E983D9}"/>
          </ac:spMkLst>
        </pc:spChg>
        <pc:spChg chg="mod">
          <ac:chgData name="Natalia Gomez" userId="bb981410ff5dda97" providerId="Windows Live" clId="Web-{758DA496-BA8B-922E-F15C-3730F2662E53}" dt="2024-11-06T13:41:13.502" v="88" actId="20577"/>
          <ac:spMkLst>
            <pc:docMk/>
            <pc:sldMk cId="1485259199" sldId="267"/>
            <ac:spMk id="5" creationId="{00000000-0000-0000-0000-000000000000}"/>
          </ac:spMkLst>
        </pc:spChg>
        <pc:spChg chg="mod">
          <ac:chgData name="Natalia Gomez" userId="bb981410ff5dda97" providerId="Windows Live" clId="Web-{758DA496-BA8B-922E-F15C-3730F2662E53}" dt="2024-11-06T13:20:12.941" v="25" actId="20577"/>
          <ac:spMkLst>
            <pc:docMk/>
            <pc:sldMk cId="1485259199" sldId="267"/>
            <ac:spMk id="6" creationId="{B29911F3-ABE6-D5DA-0983-81FB307A26FC}"/>
          </ac:spMkLst>
        </pc:spChg>
        <pc:spChg chg="add del">
          <ac:chgData name="Natalia Gomez" userId="bb981410ff5dda97" providerId="Windows Live" clId="Web-{758DA496-BA8B-922E-F15C-3730F2662E53}" dt="2024-11-06T13:21:26.412" v="37"/>
          <ac:spMkLst>
            <pc:docMk/>
            <pc:sldMk cId="1485259199" sldId="267"/>
            <ac:spMk id="9" creationId="{D3EFD3F3-F764-A3E5-FBD6-0CF7738FF95E}"/>
          </ac:spMkLst>
        </pc:spChg>
        <pc:spChg chg="add del">
          <ac:chgData name="Natalia Gomez" userId="bb981410ff5dda97" providerId="Windows Live" clId="Web-{758DA496-BA8B-922E-F15C-3730F2662E53}" dt="2024-11-06T13:21:26.412" v="37"/>
          <ac:spMkLst>
            <pc:docMk/>
            <pc:sldMk cId="1485259199" sldId="267"/>
            <ac:spMk id="10" creationId="{8F5916BC-9E05-993B-8620-CD1836E326A2}"/>
          </ac:spMkLst>
        </pc:spChg>
        <pc:spChg chg="add del">
          <ac:chgData name="Natalia Gomez" userId="bb981410ff5dda97" providerId="Windows Live" clId="Web-{758DA496-BA8B-922E-F15C-3730F2662E53}" dt="2024-11-06T13:21:26.412" v="37"/>
          <ac:spMkLst>
            <pc:docMk/>
            <pc:sldMk cId="1485259199" sldId="267"/>
            <ac:spMk id="11" creationId="{470D8D62-EBFC-EBFC-3B92-85128CC4E61C}"/>
          </ac:spMkLst>
        </pc:spChg>
        <pc:spChg chg="add del">
          <ac:chgData name="Natalia Gomez" userId="bb981410ff5dda97" providerId="Windows Live" clId="Web-{758DA496-BA8B-922E-F15C-3730F2662E53}" dt="2024-11-06T13:21:26.412" v="37"/>
          <ac:spMkLst>
            <pc:docMk/>
            <pc:sldMk cId="1485259199" sldId="267"/>
            <ac:spMk id="12" creationId="{9011583E-13CD-5D8C-4103-2926B2CB44B6}"/>
          </ac:spMkLst>
        </pc:spChg>
        <pc:spChg chg="add del">
          <ac:chgData name="Natalia Gomez" userId="bb981410ff5dda97" providerId="Windows Live" clId="Web-{758DA496-BA8B-922E-F15C-3730F2662E53}" dt="2024-11-06T13:22:00.710" v="39"/>
          <ac:spMkLst>
            <pc:docMk/>
            <pc:sldMk cId="1485259199" sldId="267"/>
            <ac:spMk id="13" creationId="{8EBD4286-97D6-0D42-7535-F8C9378D83B8}"/>
          </ac:spMkLst>
        </pc:spChg>
        <pc:spChg chg="add del">
          <ac:chgData name="Natalia Gomez" userId="bb981410ff5dda97" providerId="Windows Live" clId="Web-{758DA496-BA8B-922E-F15C-3730F2662E53}" dt="2024-11-06T13:22:00.710" v="39"/>
          <ac:spMkLst>
            <pc:docMk/>
            <pc:sldMk cId="1485259199" sldId="267"/>
            <ac:spMk id="14" creationId="{5CAF34DB-75ED-C8DC-5AF5-BA563632789A}"/>
          </ac:spMkLst>
        </pc:spChg>
        <pc:spChg chg="add del">
          <ac:chgData name="Natalia Gomez" userId="bb981410ff5dda97" providerId="Windows Live" clId="Web-{758DA496-BA8B-922E-F15C-3730F2662E53}" dt="2024-11-06T13:22:00.710" v="39"/>
          <ac:spMkLst>
            <pc:docMk/>
            <pc:sldMk cId="1485259199" sldId="267"/>
            <ac:spMk id="15" creationId="{3D340A7B-F322-47A5-5BB5-92E5A840A9E7}"/>
          </ac:spMkLst>
        </pc:spChg>
        <pc:spChg chg="add del">
          <ac:chgData name="Natalia Gomez" userId="bb981410ff5dda97" providerId="Windows Live" clId="Web-{758DA496-BA8B-922E-F15C-3730F2662E53}" dt="2024-11-06T13:22:00.710" v="39"/>
          <ac:spMkLst>
            <pc:docMk/>
            <pc:sldMk cId="1485259199" sldId="267"/>
            <ac:spMk id="16" creationId="{A451A606-1B90-E94B-8D97-0138BB504498}"/>
          </ac:spMkLst>
        </pc:spChg>
        <pc:spChg chg="add del">
          <ac:chgData name="Natalia Gomez" userId="bb981410ff5dda97" providerId="Windows Live" clId="Web-{758DA496-BA8B-922E-F15C-3730F2662E53}" dt="2024-11-06T13:22:00.710" v="39"/>
          <ac:spMkLst>
            <pc:docMk/>
            <pc:sldMk cId="1485259199" sldId="267"/>
            <ac:spMk id="17" creationId="{470D8D62-EBFC-EBFC-3B92-85128CC4E61C}"/>
          </ac:spMkLst>
        </pc:spChg>
        <pc:spChg chg="add del">
          <ac:chgData name="Natalia Gomez" userId="bb981410ff5dda97" providerId="Windows Live" clId="Web-{758DA496-BA8B-922E-F15C-3730F2662E53}" dt="2024-11-06T13:22:00.710" v="39"/>
          <ac:spMkLst>
            <pc:docMk/>
            <pc:sldMk cId="1485259199" sldId="267"/>
            <ac:spMk id="18" creationId="{9011583E-13CD-5D8C-4103-2926B2CB44B6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25" creationId="{9011583E-13CD-5D8C-4103-2926B2CB44B6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26" creationId="{470D8D62-EBFC-EBFC-3B92-85128CC4E61C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28" creationId="{E9CAD3DF-D1A5-94A4-8B93-6C1A3B06616C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29" creationId="{57C25A45-9F37-3B9C-37F6-63ED04CD5928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31" creationId="{F07573AC-A60C-1E1F-7E72-F002A817E5AC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32" creationId="{3514D1C7-620D-B4FE-3818-FC8BE6854299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33" creationId="{9F64FE27-1A69-11B4-168E-51A5CBC57331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34" creationId="{407C54A8-11B2-2564-D716-559834C43EF8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36" creationId="{97CF6D00-69FC-5DDE-6A58-2376AE7942F0}"/>
          </ac:spMkLst>
        </pc:spChg>
        <pc:spChg chg="add">
          <ac:chgData name="Natalia Gomez" userId="bb981410ff5dda97" providerId="Windows Live" clId="Web-{758DA496-BA8B-922E-F15C-3730F2662E53}" dt="2024-11-06T13:22:23.711" v="40"/>
          <ac:spMkLst>
            <pc:docMk/>
            <pc:sldMk cId="1485259199" sldId="267"/>
            <ac:spMk id="37" creationId="{7D022063-255F-1BD4-1740-0F15E98DC2C7}"/>
          </ac:spMkLst>
        </pc:spChg>
        <pc:grpChg chg="add mod">
          <ac:chgData name="Natalia Gomez" userId="bb981410ff5dda97" providerId="Windows Live" clId="Web-{758DA496-BA8B-922E-F15C-3730F2662E53}" dt="2024-11-06T13:23:12.416" v="56" actId="1076"/>
          <ac:grpSpMkLst>
            <pc:docMk/>
            <pc:sldMk cId="1485259199" sldId="267"/>
            <ac:grpSpMk id="19" creationId="{247EC2DC-32ED-AF95-3431-DB4F8FD4C65F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20" creationId="{C6FCEFD2-23D2-7F52-2326-695210E877DC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21" creationId="{A78A53A8-8B90-076F-31BE-93E23B715A56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22" creationId="{3FD4D10B-370B-0230-110F-5F446946497F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23" creationId="{C84F6AFE-8AD9-65B3-8E4F-F91371E15800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24" creationId="{5F457AFF-9ECE-19A3-45FC-2298D405C92D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27" creationId="{3842B5FD-2E91-407E-0E4E-F9778EBE4069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30" creationId="{A400BEA7-4F98-31CF-ED3E-C692E7804E77}"/>
          </ac:grpSpMkLst>
        </pc:grpChg>
        <pc:grpChg chg="add">
          <ac:chgData name="Natalia Gomez" userId="bb981410ff5dda97" providerId="Windows Live" clId="Web-{758DA496-BA8B-922E-F15C-3730F2662E53}" dt="2024-11-06T13:22:23.711" v="40"/>
          <ac:grpSpMkLst>
            <pc:docMk/>
            <pc:sldMk cId="1485259199" sldId="267"/>
            <ac:grpSpMk id="35" creationId="{CAC179D1-4E9A-6B17-3F39-BAF71018B00B}"/>
          </ac:grpSpMkLst>
        </pc:grpChg>
      </pc:sldChg>
      <pc:sldChg chg="modSp">
        <pc:chgData name="Natalia Gomez" userId="bb981410ff5dda97" providerId="Windows Live" clId="Web-{758DA496-BA8B-922E-F15C-3730F2662E53}" dt="2024-11-06T14:34:26.572" v="690" actId="20577"/>
        <pc:sldMkLst>
          <pc:docMk/>
          <pc:sldMk cId="3739611845" sldId="272"/>
        </pc:sldMkLst>
        <pc:spChg chg="mod">
          <ac:chgData name="Natalia Gomez" userId="bb981410ff5dda97" providerId="Windows Live" clId="Web-{758DA496-BA8B-922E-F15C-3730F2662E53}" dt="2024-11-06T14:28:00.355" v="668" actId="20577"/>
          <ac:spMkLst>
            <pc:docMk/>
            <pc:sldMk cId="3739611845" sldId="272"/>
            <ac:spMk id="3" creationId="{CB97A327-1242-3371-91C6-B21A988D7199}"/>
          </ac:spMkLst>
        </pc:spChg>
        <pc:spChg chg="mod">
          <ac:chgData name="Natalia Gomez" userId="bb981410ff5dda97" providerId="Windows Live" clId="Web-{758DA496-BA8B-922E-F15C-3730F2662E53}" dt="2024-11-06T14:34:26.572" v="690" actId="20577"/>
          <ac:spMkLst>
            <pc:docMk/>
            <pc:sldMk cId="3739611845" sldId="272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3:45:58.247" v="184" actId="20577"/>
        <pc:sldMkLst>
          <pc:docMk/>
          <pc:sldMk cId="1648275268" sldId="275"/>
        </pc:sldMkLst>
        <pc:spChg chg="mod">
          <ac:chgData name="Natalia Gomez" userId="bb981410ff5dda97" providerId="Windows Live" clId="Web-{758DA496-BA8B-922E-F15C-3730F2662E53}" dt="2024-11-06T13:45:58.247" v="184" actId="20577"/>
          <ac:spMkLst>
            <pc:docMk/>
            <pc:sldMk cId="1648275268" sldId="275"/>
            <ac:spMk id="5" creationId="{00000000-0000-0000-0000-000000000000}"/>
          </ac:spMkLst>
        </pc:spChg>
      </pc:sldChg>
      <pc:sldChg chg="new del">
        <pc:chgData name="Natalia Gomez" userId="bb981410ff5dda97" providerId="Windows Live" clId="Web-{758DA496-BA8B-922E-F15C-3730F2662E53}" dt="2024-11-06T13:18:06.921" v="1"/>
        <pc:sldMkLst>
          <pc:docMk/>
          <pc:sldMk cId="4019506987" sldId="275"/>
        </pc:sldMkLst>
      </pc:sldChg>
      <pc:sldChg chg="modSp add replId">
        <pc:chgData name="Natalia Gomez" userId="bb981410ff5dda97" providerId="Windows Live" clId="Web-{758DA496-BA8B-922E-F15C-3730F2662E53}" dt="2024-11-06T13:48:35.519" v="209" actId="20577"/>
        <pc:sldMkLst>
          <pc:docMk/>
          <pc:sldMk cId="344703416" sldId="276"/>
        </pc:sldMkLst>
        <pc:spChg chg="mod">
          <ac:chgData name="Natalia Gomez" userId="bb981410ff5dda97" providerId="Windows Live" clId="Web-{758DA496-BA8B-922E-F15C-3730F2662E53}" dt="2024-11-06T13:45:30.496" v="182" actId="20577"/>
          <ac:spMkLst>
            <pc:docMk/>
            <pc:sldMk cId="344703416" sldId="276"/>
            <ac:spMk id="5" creationId="{00000000-0000-0000-0000-000000000000}"/>
          </ac:spMkLst>
        </pc:spChg>
        <pc:spChg chg="mod">
          <ac:chgData name="Natalia Gomez" userId="bb981410ff5dda97" providerId="Windows Live" clId="Web-{758DA496-BA8B-922E-F15C-3730F2662E53}" dt="2024-11-06T13:48:35.519" v="209" actId="20577"/>
          <ac:spMkLst>
            <pc:docMk/>
            <pc:sldMk cId="344703416" sldId="276"/>
            <ac:spMk id="6" creationId="{B29911F3-ABE6-D5DA-0983-81FB307A26FC}"/>
          </ac:spMkLst>
        </pc:spChg>
      </pc:sldChg>
      <pc:sldChg chg="modSp add ord replId">
        <pc:chgData name="Natalia Gomez" userId="bb981410ff5dda97" providerId="Windows Live" clId="Web-{758DA496-BA8B-922E-F15C-3730F2662E53}" dt="2024-11-06T16:00:07.170" v="2694" actId="20577"/>
        <pc:sldMkLst>
          <pc:docMk/>
          <pc:sldMk cId="1751738624" sldId="277"/>
        </pc:sldMkLst>
        <pc:spChg chg="mod">
          <ac:chgData name="Natalia Gomez" userId="bb981410ff5dda97" providerId="Windows Live" clId="Web-{758DA496-BA8B-922E-F15C-3730F2662E53}" dt="2024-11-06T14:11:03.333" v="349" actId="20577"/>
          <ac:spMkLst>
            <pc:docMk/>
            <pc:sldMk cId="1751738624" sldId="277"/>
            <ac:spMk id="3" creationId="{CB97A327-1242-3371-91C6-B21A988D7199}"/>
          </ac:spMkLst>
        </pc:spChg>
        <pc:spChg chg="mod">
          <ac:chgData name="Natalia Gomez" userId="bb981410ff5dda97" providerId="Windows Live" clId="Web-{758DA496-BA8B-922E-F15C-3730F2662E53}" dt="2024-11-06T16:00:07.170" v="2694" actId="20577"/>
          <ac:spMkLst>
            <pc:docMk/>
            <pc:sldMk cId="1751738624" sldId="277"/>
            <ac:spMk id="5" creationId="{AE3FACEC-46B8-A831-CFF8-3313BAFAFD03}"/>
          </ac:spMkLst>
        </pc:spChg>
      </pc:sldChg>
      <pc:sldChg chg="add del replId">
        <pc:chgData name="Natalia Gomez" userId="bb981410ff5dda97" providerId="Windows Live" clId="Web-{758DA496-BA8B-922E-F15C-3730F2662E53}" dt="2024-11-06T14:10:07.910" v="304"/>
        <pc:sldMkLst>
          <pc:docMk/>
          <pc:sldMk cId="2165329851" sldId="278"/>
        </pc:sldMkLst>
      </pc:sldChg>
      <pc:sldChg chg="add replId">
        <pc:chgData name="Natalia Gomez" userId="bb981410ff5dda97" providerId="Windows Live" clId="Web-{758DA496-BA8B-922E-F15C-3730F2662E53}" dt="2024-11-06T14:10:26.426" v="311"/>
        <pc:sldMkLst>
          <pc:docMk/>
          <pc:sldMk cId="2754935001" sldId="278"/>
        </pc:sldMkLst>
      </pc:sldChg>
      <pc:sldChg chg="modSp add replId">
        <pc:chgData name="Natalia Gomez" userId="bb981410ff5dda97" providerId="Windows Live" clId="Web-{758DA496-BA8B-922E-F15C-3730F2662E53}" dt="2024-11-06T14:25:58.538" v="600" actId="20577"/>
        <pc:sldMkLst>
          <pc:docMk/>
          <pc:sldMk cId="2476038253" sldId="279"/>
        </pc:sldMkLst>
        <pc:spChg chg="mod">
          <ac:chgData name="Natalia Gomez" userId="bb981410ff5dda97" providerId="Windows Live" clId="Web-{758DA496-BA8B-922E-F15C-3730F2662E53}" dt="2024-11-06T14:25:58.538" v="600" actId="20577"/>
          <ac:spMkLst>
            <pc:docMk/>
            <pc:sldMk cId="2476038253" sldId="279"/>
            <ac:spMk id="5" creationId="{AE3FACEC-46B8-A831-CFF8-3313BAFAFD03}"/>
          </ac:spMkLst>
        </pc:spChg>
      </pc:sldChg>
      <pc:sldChg chg="addSp delSp modSp add replId">
        <pc:chgData name="Natalia Gomez" userId="bb981410ff5dda97" providerId="Windows Live" clId="Web-{758DA496-BA8B-922E-F15C-3730F2662E53}" dt="2024-11-06T15:32:27.253" v="1443" actId="20577"/>
        <pc:sldMkLst>
          <pc:docMk/>
          <pc:sldMk cId="303488898" sldId="280"/>
        </pc:sldMkLst>
        <pc:spChg chg="mod">
          <ac:chgData name="Natalia Gomez" userId="bb981410ff5dda97" providerId="Windows Live" clId="Web-{758DA496-BA8B-922E-F15C-3730F2662E53}" dt="2024-11-06T15:32:01.314" v="1419" actId="20577"/>
          <ac:spMkLst>
            <pc:docMk/>
            <pc:sldMk cId="303488898" sldId="280"/>
            <ac:spMk id="3" creationId="{CB97A327-1242-3371-91C6-B21A988D7199}"/>
          </ac:spMkLst>
        </pc:spChg>
        <pc:spChg chg="add del mod">
          <ac:chgData name="Natalia Gomez" userId="bb981410ff5dda97" providerId="Windows Live" clId="Web-{758DA496-BA8B-922E-F15C-3730F2662E53}" dt="2024-11-06T15:32:27.253" v="1443" actId="20577"/>
          <ac:spMkLst>
            <pc:docMk/>
            <pc:sldMk cId="303488898" sldId="280"/>
            <ac:spMk id="5" creationId="{AE3FACEC-46B8-A831-CFF8-3313BAFAFD03}"/>
          </ac:spMkLst>
        </pc:spChg>
        <pc:picChg chg="add mod">
          <ac:chgData name="Natalia Gomez" userId="bb981410ff5dda97" providerId="Windows Live" clId="Web-{758DA496-BA8B-922E-F15C-3730F2662E53}" dt="2024-11-06T15:28:08.643" v="1301" actId="1076"/>
          <ac:picMkLst>
            <pc:docMk/>
            <pc:sldMk cId="303488898" sldId="280"/>
            <ac:picMk id="6" creationId="{44AD22C3-145B-9EA4-E056-9B7CD67C333A}"/>
          </ac:picMkLst>
        </pc:picChg>
      </pc:sldChg>
      <pc:sldChg chg="modSp add replId">
        <pc:chgData name="Natalia Gomez" userId="bb981410ff5dda97" providerId="Windows Live" clId="Web-{758DA496-BA8B-922E-F15C-3730F2662E53}" dt="2024-11-06T15:14:21.232" v="883" actId="20577"/>
        <pc:sldMkLst>
          <pc:docMk/>
          <pc:sldMk cId="3831674287" sldId="281"/>
        </pc:sldMkLst>
        <pc:spChg chg="mod">
          <ac:chgData name="Natalia Gomez" userId="bb981410ff5dda97" providerId="Windows Live" clId="Web-{758DA496-BA8B-922E-F15C-3730F2662E53}" dt="2024-11-06T15:14:21.232" v="883" actId="20577"/>
          <ac:spMkLst>
            <pc:docMk/>
            <pc:sldMk cId="3831674287" sldId="281"/>
            <ac:spMk id="5" creationId="{AE3FACEC-46B8-A831-CFF8-3313BAFAFD03}"/>
          </ac:spMkLst>
        </pc:spChg>
      </pc:sldChg>
      <pc:sldChg chg="modSp add ord replId">
        <pc:chgData name="Natalia Gomez" userId="bb981410ff5dda97" providerId="Windows Live" clId="Web-{758DA496-BA8B-922E-F15C-3730F2662E53}" dt="2024-11-06T16:03:21.557" v="2719" actId="20577"/>
        <pc:sldMkLst>
          <pc:docMk/>
          <pc:sldMk cId="100765219" sldId="282"/>
        </pc:sldMkLst>
        <pc:spChg chg="mod">
          <ac:chgData name="Natalia Gomez" userId="bb981410ff5dda97" providerId="Windows Live" clId="Web-{758DA496-BA8B-922E-F15C-3730F2662E53}" dt="2024-11-06T16:03:21.557" v="2719" actId="20577"/>
          <ac:spMkLst>
            <pc:docMk/>
            <pc:sldMk cId="100765219" sldId="282"/>
            <ac:spMk id="3" creationId="{CB97A327-1242-3371-91C6-B21A988D7199}"/>
          </ac:spMkLst>
        </pc:spChg>
        <pc:spChg chg="mod">
          <ac:chgData name="Natalia Gomez" userId="bb981410ff5dda97" providerId="Windows Live" clId="Web-{758DA496-BA8B-922E-F15C-3730F2662E53}" dt="2024-11-06T16:02:58.899" v="2717" actId="20577"/>
          <ac:spMkLst>
            <pc:docMk/>
            <pc:sldMk cId="100765219" sldId="282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5:30:08.620" v="1387" actId="20577"/>
        <pc:sldMkLst>
          <pc:docMk/>
          <pc:sldMk cId="1912263009" sldId="283"/>
        </pc:sldMkLst>
        <pc:spChg chg="mod">
          <ac:chgData name="Natalia Gomez" userId="bb981410ff5dda97" providerId="Windows Live" clId="Web-{758DA496-BA8B-922E-F15C-3730F2662E53}" dt="2024-11-06T15:30:08.620" v="1387" actId="20577"/>
          <ac:spMkLst>
            <pc:docMk/>
            <pc:sldMk cId="1912263009" sldId="283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5:31:23.280" v="1395" actId="20577"/>
        <pc:sldMkLst>
          <pc:docMk/>
          <pc:sldMk cId="249338624" sldId="284"/>
        </pc:sldMkLst>
        <pc:spChg chg="mod">
          <ac:chgData name="Natalia Gomez" userId="bb981410ff5dda97" providerId="Windows Live" clId="Web-{758DA496-BA8B-922E-F15C-3730F2662E53}" dt="2024-11-06T15:31:23.280" v="1395" actId="20577"/>
          <ac:spMkLst>
            <pc:docMk/>
            <pc:sldMk cId="249338624" sldId="284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5:32:46.911" v="1452" actId="20577"/>
        <pc:sldMkLst>
          <pc:docMk/>
          <pc:sldMk cId="49770059" sldId="285"/>
        </pc:sldMkLst>
        <pc:spChg chg="mod">
          <ac:chgData name="Natalia Gomez" userId="bb981410ff5dda97" providerId="Windows Live" clId="Web-{758DA496-BA8B-922E-F15C-3730F2662E53}" dt="2024-11-06T15:32:46.911" v="1452" actId="20577"/>
          <ac:spMkLst>
            <pc:docMk/>
            <pc:sldMk cId="49770059" sldId="285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5:36:13.002" v="1626" actId="20577"/>
        <pc:sldMkLst>
          <pc:docMk/>
          <pc:sldMk cId="2577689763" sldId="286"/>
        </pc:sldMkLst>
        <pc:spChg chg="mod">
          <ac:chgData name="Natalia Gomez" userId="bb981410ff5dda97" providerId="Windows Live" clId="Web-{758DA496-BA8B-922E-F15C-3730F2662E53}" dt="2024-11-06T15:32:55.396" v="1454" actId="20577"/>
          <ac:spMkLst>
            <pc:docMk/>
            <pc:sldMk cId="2577689763" sldId="286"/>
            <ac:spMk id="3" creationId="{CB97A327-1242-3371-91C6-B21A988D7199}"/>
          </ac:spMkLst>
        </pc:spChg>
        <pc:spChg chg="mod">
          <ac:chgData name="Natalia Gomez" userId="bb981410ff5dda97" providerId="Windows Live" clId="Web-{758DA496-BA8B-922E-F15C-3730F2662E53}" dt="2024-11-06T15:36:13.002" v="1626" actId="20577"/>
          <ac:spMkLst>
            <pc:docMk/>
            <pc:sldMk cId="2577689763" sldId="286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5:48:11.719" v="2178" actId="20577"/>
        <pc:sldMkLst>
          <pc:docMk/>
          <pc:sldMk cId="865985818" sldId="287"/>
        </pc:sldMkLst>
        <pc:spChg chg="mod">
          <ac:chgData name="Natalia Gomez" userId="bb981410ff5dda97" providerId="Windows Live" clId="Web-{758DA496-BA8B-922E-F15C-3730F2662E53}" dt="2024-11-06T15:41:53.367" v="1775" actId="20577"/>
          <ac:spMkLst>
            <pc:docMk/>
            <pc:sldMk cId="865985818" sldId="287"/>
            <ac:spMk id="3" creationId="{CB97A327-1242-3371-91C6-B21A988D7199}"/>
          </ac:spMkLst>
        </pc:spChg>
        <pc:spChg chg="mod">
          <ac:chgData name="Natalia Gomez" userId="bb981410ff5dda97" providerId="Windows Live" clId="Web-{758DA496-BA8B-922E-F15C-3730F2662E53}" dt="2024-11-06T15:48:11.719" v="2178" actId="20577"/>
          <ac:spMkLst>
            <pc:docMk/>
            <pc:sldMk cId="865985818" sldId="287"/>
            <ac:spMk id="5" creationId="{AE3FACEC-46B8-A831-CFF8-3313BAFAFD03}"/>
          </ac:spMkLst>
        </pc:spChg>
      </pc:sldChg>
      <pc:sldChg chg="modSp add replId">
        <pc:chgData name="Natalia Gomez" userId="bb981410ff5dda97" providerId="Windows Live" clId="Web-{758DA496-BA8B-922E-F15C-3730F2662E53}" dt="2024-11-06T15:57:10.408" v="2693" actId="20577"/>
        <pc:sldMkLst>
          <pc:docMk/>
          <pc:sldMk cId="380556234" sldId="288"/>
        </pc:sldMkLst>
        <pc:spChg chg="mod">
          <ac:chgData name="Natalia Gomez" userId="bb981410ff5dda97" providerId="Windows Live" clId="Web-{758DA496-BA8B-922E-F15C-3730F2662E53}" dt="2024-11-06T15:57:10.408" v="2693" actId="20577"/>
          <ac:spMkLst>
            <pc:docMk/>
            <pc:sldMk cId="380556234" sldId="288"/>
            <ac:spMk id="5" creationId="{AE3FACEC-46B8-A831-CFF8-3313BAFAFD03}"/>
          </ac:spMkLst>
        </pc:spChg>
      </pc:sldChg>
    </pc:docChg>
  </pc:docChgLst>
  <pc:docChgLst>
    <pc:chgData name="Natalia Gomez" userId="bb981410ff5dda97" providerId="Windows Live" clId="Web-{AD13352A-EE06-B0D8-8BFC-96086231875E}"/>
    <pc:docChg chg="addSld delSld modSld sldOrd">
      <pc:chgData name="Natalia Gomez" userId="bb981410ff5dda97" providerId="Windows Live" clId="Web-{AD13352A-EE06-B0D8-8BFC-96086231875E}" dt="2024-11-06T18:32:44.427" v="2396" actId="1076"/>
      <pc:docMkLst>
        <pc:docMk/>
      </pc:docMkLst>
      <pc:sldChg chg="modSp">
        <pc:chgData name="Natalia Gomez" userId="bb981410ff5dda97" providerId="Windows Live" clId="Web-{AD13352A-EE06-B0D8-8BFC-96086231875E}" dt="2024-11-06T17:16:47.345" v="907" actId="20577"/>
        <pc:sldMkLst>
          <pc:docMk/>
          <pc:sldMk cId="812915585" sldId="266"/>
        </pc:sldMkLst>
        <pc:spChg chg="mod">
          <ac:chgData name="Natalia Gomez" userId="bb981410ff5dda97" providerId="Windows Live" clId="Web-{AD13352A-EE06-B0D8-8BFC-96086231875E}" dt="2024-11-06T17:16:47.345" v="907" actId="20577"/>
          <ac:spMkLst>
            <pc:docMk/>
            <pc:sldMk cId="812915585" sldId="266"/>
            <ac:spMk id="5" creationId="{00000000-0000-0000-0000-000000000000}"/>
          </ac:spMkLst>
        </pc:spChg>
      </pc:sldChg>
      <pc:sldChg chg="modSp">
        <pc:chgData name="Natalia Gomez" userId="bb981410ff5dda97" providerId="Windows Live" clId="Web-{AD13352A-EE06-B0D8-8BFC-96086231875E}" dt="2024-11-06T18:30:43.704" v="2375" actId="20577"/>
        <pc:sldMkLst>
          <pc:docMk/>
          <pc:sldMk cId="1485259199" sldId="267"/>
        </pc:sldMkLst>
        <pc:spChg chg="mod">
          <ac:chgData name="Natalia Gomez" userId="bb981410ff5dda97" providerId="Windows Live" clId="Web-{AD13352A-EE06-B0D8-8BFC-96086231875E}" dt="2024-11-06T18:30:43.704" v="2375" actId="20577"/>
          <ac:spMkLst>
            <pc:docMk/>
            <pc:sldMk cId="1485259199" sldId="267"/>
            <ac:spMk id="5" creationId="{00000000-0000-0000-0000-000000000000}"/>
          </ac:spMkLst>
        </pc:spChg>
      </pc:sldChg>
      <pc:sldChg chg="del ord">
        <pc:chgData name="Natalia Gomez" userId="bb981410ff5dda97" providerId="Windows Live" clId="Web-{AD13352A-EE06-B0D8-8BFC-96086231875E}" dt="2024-11-06T18:28:45.451" v="2364"/>
        <pc:sldMkLst>
          <pc:docMk/>
          <pc:sldMk cId="206025485" sldId="269"/>
        </pc:sldMkLst>
      </pc:sldChg>
      <pc:sldChg chg="modSp">
        <pc:chgData name="Natalia Gomez" userId="bb981410ff5dda97" providerId="Windows Live" clId="Web-{AD13352A-EE06-B0D8-8BFC-96086231875E}" dt="2024-11-06T18:24:00.959" v="2233" actId="20577"/>
        <pc:sldMkLst>
          <pc:docMk/>
          <pc:sldMk cId="3739611845" sldId="272"/>
        </pc:sldMkLst>
        <pc:spChg chg="mod">
          <ac:chgData name="Natalia Gomez" userId="bb981410ff5dda97" providerId="Windows Live" clId="Web-{AD13352A-EE06-B0D8-8BFC-96086231875E}" dt="2024-11-06T17:56:59.632" v="1428" actId="20577"/>
          <ac:spMkLst>
            <pc:docMk/>
            <pc:sldMk cId="3739611845" sldId="272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8:24:00.959" v="2233" actId="20577"/>
          <ac:spMkLst>
            <pc:docMk/>
            <pc:sldMk cId="3739611845" sldId="272"/>
            <ac:spMk id="5" creationId="{AE3FACEC-46B8-A831-CFF8-3313BAFAFD03}"/>
          </ac:spMkLst>
        </pc:spChg>
      </pc:sldChg>
      <pc:sldChg chg="modSp">
        <pc:chgData name="Natalia Gomez" userId="bb981410ff5dda97" providerId="Windows Live" clId="Web-{AD13352A-EE06-B0D8-8BFC-96086231875E}" dt="2024-11-06T18:30:05.125" v="2373" actId="20577"/>
        <pc:sldMkLst>
          <pc:docMk/>
          <pc:sldMk cId="2550165068" sldId="274"/>
        </pc:sldMkLst>
        <pc:spChg chg="mod">
          <ac:chgData name="Natalia Gomez" userId="bb981410ff5dda97" providerId="Windows Live" clId="Web-{AD13352A-EE06-B0D8-8BFC-96086231875E}" dt="2024-11-06T18:30:05.125" v="2373" actId="20577"/>
          <ac:spMkLst>
            <pc:docMk/>
            <pc:sldMk cId="2550165068" sldId="274"/>
            <ac:spMk id="5" creationId="{32C2AD9A-8443-4C8F-E6A1-BBF155BD33D0}"/>
          </ac:spMkLst>
        </pc:spChg>
      </pc:sldChg>
      <pc:sldChg chg="modSp">
        <pc:chgData name="Natalia Gomez" userId="bb981410ff5dda97" providerId="Windows Live" clId="Web-{AD13352A-EE06-B0D8-8BFC-96086231875E}" dt="2024-11-06T18:31:43.878" v="2391" actId="20577"/>
        <pc:sldMkLst>
          <pc:docMk/>
          <pc:sldMk cId="1648275268" sldId="275"/>
        </pc:sldMkLst>
        <pc:spChg chg="mod">
          <ac:chgData name="Natalia Gomez" userId="bb981410ff5dda97" providerId="Windows Live" clId="Web-{AD13352A-EE06-B0D8-8BFC-96086231875E}" dt="2024-11-06T18:31:43.878" v="2391" actId="20577"/>
          <ac:spMkLst>
            <pc:docMk/>
            <pc:sldMk cId="1648275268" sldId="275"/>
            <ac:spMk id="5" creationId="{00000000-0000-0000-0000-000000000000}"/>
          </ac:spMkLst>
        </pc:spChg>
        <pc:spChg chg="mod">
          <ac:chgData name="Natalia Gomez" userId="bb981410ff5dda97" providerId="Windows Live" clId="Web-{AD13352A-EE06-B0D8-8BFC-96086231875E}" dt="2024-11-06T17:50:18.558" v="1044" actId="20577"/>
          <ac:spMkLst>
            <pc:docMk/>
            <pc:sldMk cId="1648275268" sldId="275"/>
            <ac:spMk id="6" creationId="{B29911F3-ABE6-D5DA-0983-81FB307A26FC}"/>
          </ac:spMkLst>
        </pc:spChg>
      </pc:sldChg>
      <pc:sldChg chg="modSp">
        <pc:chgData name="Natalia Gomez" userId="bb981410ff5dda97" providerId="Windows Live" clId="Web-{AD13352A-EE06-B0D8-8BFC-96086231875E}" dt="2024-11-06T18:31:51.347" v="2392" actId="1076"/>
        <pc:sldMkLst>
          <pc:docMk/>
          <pc:sldMk cId="344703416" sldId="276"/>
        </pc:sldMkLst>
        <pc:spChg chg="mod">
          <ac:chgData name="Natalia Gomez" userId="bb981410ff5dda97" providerId="Windows Live" clId="Web-{AD13352A-EE06-B0D8-8BFC-96086231875E}" dt="2024-11-06T17:52:52.312" v="1130" actId="20577"/>
          <ac:spMkLst>
            <pc:docMk/>
            <pc:sldMk cId="344703416" sldId="276"/>
            <ac:spMk id="5" creationId="{00000000-0000-0000-0000-000000000000}"/>
          </ac:spMkLst>
        </pc:spChg>
        <pc:spChg chg="mod">
          <ac:chgData name="Natalia Gomez" userId="bb981410ff5dda97" providerId="Windows Live" clId="Web-{AD13352A-EE06-B0D8-8BFC-96086231875E}" dt="2024-11-06T18:31:51.347" v="2392" actId="1076"/>
          <ac:spMkLst>
            <pc:docMk/>
            <pc:sldMk cId="344703416" sldId="276"/>
            <ac:spMk id="6" creationId="{B29911F3-ABE6-D5DA-0983-81FB307A26FC}"/>
          </ac:spMkLst>
        </pc:spChg>
      </pc:sldChg>
      <pc:sldChg chg="modSp">
        <pc:chgData name="Natalia Gomez" userId="bb981410ff5dda97" providerId="Windows Live" clId="Web-{AD13352A-EE06-B0D8-8BFC-96086231875E}" dt="2024-11-06T17:56:34.366" v="1411" actId="20577"/>
        <pc:sldMkLst>
          <pc:docMk/>
          <pc:sldMk cId="1751738624" sldId="277"/>
        </pc:sldMkLst>
        <pc:spChg chg="mod">
          <ac:chgData name="Natalia Gomez" userId="bb981410ff5dda97" providerId="Windows Live" clId="Web-{AD13352A-EE06-B0D8-8BFC-96086231875E}" dt="2024-11-06T17:54:01.924" v="1195" actId="20577"/>
          <ac:spMkLst>
            <pc:docMk/>
            <pc:sldMk cId="1751738624" sldId="277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7:56:34.366" v="1411" actId="20577"/>
          <ac:spMkLst>
            <pc:docMk/>
            <pc:sldMk cId="1751738624" sldId="277"/>
            <ac:spMk id="5" creationId="{AE3FACEC-46B8-A831-CFF8-3313BAFAFD03}"/>
          </ac:spMkLst>
        </pc:spChg>
      </pc:sldChg>
      <pc:sldChg chg="del ord">
        <pc:chgData name="Natalia Gomez" userId="bb981410ff5dda97" providerId="Windows Live" clId="Web-{AD13352A-EE06-B0D8-8BFC-96086231875E}" dt="2024-11-06T18:29:48.437" v="2370"/>
        <pc:sldMkLst>
          <pc:docMk/>
          <pc:sldMk cId="2754935001" sldId="278"/>
        </pc:sldMkLst>
      </pc:sldChg>
      <pc:sldChg chg="del">
        <pc:chgData name="Natalia Gomez" userId="bb981410ff5dda97" providerId="Windows Live" clId="Web-{AD13352A-EE06-B0D8-8BFC-96086231875E}" dt="2024-11-06T18:28:52.436" v="2368"/>
        <pc:sldMkLst>
          <pc:docMk/>
          <pc:sldMk cId="2476038253" sldId="279"/>
        </pc:sldMkLst>
      </pc:sldChg>
      <pc:sldChg chg="addSp modSp del">
        <pc:chgData name="Natalia Gomez" userId="bb981410ff5dda97" providerId="Windows Live" clId="Web-{AD13352A-EE06-B0D8-8BFC-96086231875E}" dt="2024-11-06T18:08:26.104" v="1682"/>
        <pc:sldMkLst>
          <pc:docMk/>
          <pc:sldMk cId="303488898" sldId="280"/>
        </pc:sldMkLst>
        <pc:spChg chg="mod">
          <ac:chgData name="Natalia Gomez" userId="bb981410ff5dda97" providerId="Windows Live" clId="Web-{AD13352A-EE06-B0D8-8BFC-96086231875E}" dt="2024-11-06T18:08:08.869" v="1681" actId="1076"/>
          <ac:spMkLst>
            <pc:docMk/>
            <pc:sldMk cId="303488898" sldId="280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6:53:01.258" v="303" actId="20577"/>
          <ac:spMkLst>
            <pc:docMk/>
            <pc:sldMk cId="303488898" sldId="280"/>
            <ac:spMk id="5" creationId="{AE3FACEC-46B8-A831-CFF8-3313BAFAFD03}"/>
          </ac:spMkLst>
        </pc:spChg>
        <pc:spChg chg="add mod">
          <ac:chgData name="Natalia Gomez" userId="bb981410ff5dda97" providerId="Windows Live" clId="Web-{AD13352A-EE06-B0D8-8BFC-96086231875E}" dt="2024-11-06T16:30:28.219" v="148" actId="20577"/>
          <ac:spMkLst>
            <pc:docMk/>
            <pc:sldMk cId="303488898" sldId="280"/>
            <ac:spMk id="9" creationId="{E49FA2B3-9D4C-888B-9E5E-EF93A80695B9}"/>
          </ac:spMkLst>
        </pc:spChg>
        <pc:picChg chg="mod">
          <ac:chgData name="Natalia Gomez" userId="bb981410ff5dda97" providerId="Windows Live" clId="Web-{AD13352A-EE06-B0D8-8BFC-96086231875E}" dt="2024-11-06T16:29:53.187" v="144" actId="1076"/>
          <ac:picMkLst>
            <pc:docMk/>
            <pc:sldMk cId="303488898" sldId="280"/>
            <ac:picMk id="6" creationId="{44AD22C3-145B-9EA4-E056-9B7CD67C333A}"/>
          </ac:picMkLst>
        </pc:picChg>
      </pc:sldChg>
      <pc:sldChg chg="del">
        <pc:chgData name="Natalia Gomez" userId="bb981410ff5dda97" providerId="Windows Live" clId="Web-{AD13352A-EE06-B0D8-8BFC-96086231875E}" dt="2024-11-06T18:28:51.248" v="2367"/>
        <pc:sldMkLst>
          <pc:docMk/>
          <pc:sldMk cId="3831674287" sldId="281"/>
        </pc:sldMkLst>
      </pc:sldChg>
      <pc:sldChg chg="addSp delSp modSp">
        <pc:chgData name="Natalia Gomez" userId="bb981410ff5dda97" providerId="Windows Live" clId="Web-{AD13352A-EE06-B0D8-8BFC-96086231875E}" dt="2024-11-06T18:11:29.985" v="1726" actId="1076"/>
        <pc:sldMkLst>
          <pc:docMk/>
          <pc:sldMk cId="100765219" sldId="282"/>
        </pc:sldMkLst>
        <pc:spChg chg="mod">
          <ac:chgData name="Natalia Gomez" userId="bb981410ff5dda97" providerId="Windows Live" clId="Web-{AD13352A-EE06-B0D8-8BFC-96086231875E}" dt="2024-11-06T18:04:58.411" v="1606" actId="20577"/>
          <ac:spMkLst>
            <pc:docMk/>
            <pc:sldMk cId="100765219" sldId="282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8:07:59.932" v="1680" actId="20577"/>
          <ac:spMkLst>
            <pc:docMk/>
            <pc:sldMk cId="100765219" sldId="282"/>
            <ac:spMk id="5" creationId="{AE3FACEC-46B8-A831-CFF8-3313BAFAFD03}"/>
          </ac:spMkLst>
        </pc:spChg>
        <pc:spChg chg="add mod">
          <ac:chgData name="Natalia Gomez" userId="bb981410ff5dda97" providerId="Windows Live" clId="Web-{AD13352A-EE06-B0D8-8BFC-96086231875E}" dt="2024-11-06T18:11:25" v="1725" actId="1076"/>
          <ac:spMkLst>
            <pc:docMk/>
            <pc:sldMk cId="100765219" sldId="282"/>
            <ac:spMk id="13" creationId="{4F08A741-5237-819E-8340-9ED25EC89195}"/>
          </ac:spMkLst>
        </pc:spChg>
        <pc:picChg chg="add del mod">
          <ac:chgData name="Natalia Gomez" userId="bb981410ff5dda97" providerId="Windows Live" clId="Web-{AD13352A-EE06-B0D8-8BFC-96086231875E}" dt="2024-11-06T16:25:17.616" v="69"/>
          <ac:picMkLst>
            <pc:docMk/>
            <pc:sldMk cId="100765219" sldId="282"/>
            <ac:picMk id="9" creationId="{FC436EB4-7E7B-F724-8E86-993C3C9F79B6}"/>
          </ac:picMkLst>
        </pc:picChg>
        <pc:picChg chg="add mod">
          <ac:chgData name="Natalia Gomez" userId="bb981410ff5dda97" providerId="Windows Live" clId="Web-{AD13352A-EE06-B0D8-8BFC-96086231875E}" dt="2024-11-06T18:11:29.985" v="1726" actId="1076"/>
          <ac:picMkLst>
            <pc:docMk/>
            <pc:sldMk cId="100765219" sldId="282"/>
            <ac:picMk id="11" creationId="{93E5DC44-8B25-03A5-424E-D26A60D98C0D}"/>
          </ac:picMkLst>
        </pc:picChg>
      </pc:sldChg>
      <pc:sldChg chg="addSp delSp modSp">
        <pc:chgData name="Natalia Gomez" userId="bb981410ff5dda97" providerId="Windows Live" clId="Web-{AD13352A-EE06-B0D8-8BFC-96086231875E}" dt="2024-11-06T18:11:49.813" v="1728" actId="1076"/>
        <pc:sldMkLst>
          <pc:docMk/>
          <pc:sldMk cId="1912263009" sldId="283"/>
        </pc:sldMkLst>
        <pc:spChg chg="add del mod">
          <ac:chgData name="Natalia Gomez" userId="bb981410ff5dda97" providerId="Windows Live" clId="Web-{AD13352A-EE06-B0D8-8BFC-96086231875E}" dt="2024-11-06T16:49:40.502" v="282" actId="1076"/>
          <ac:spMkLst>
            <pc:docMk/>
            <pc:sldMk cId="1912263009" sldId="283"/>
            <ac:spMk id="3" creationId="{CB97A327-1242-3371-91C6-B21A988D7199}"/>
          </ac:spMkLst>
        </pc:spChg>
        <pc:spChg chg="del mod">
          <ac:chgData name="Natalia Gomez" userId="bb981410ff5dda97" providerId="Windows Live" clId="Web-{AD13352A-EE06-B0D8-8BFC-96086231875E}" dt="2024-11-06T16:38:33.983" v="220"/>
          <ac:spMkLst>
            <pc:docMk/>
            <pc:sldMk cId="1912263009" sldId="283"/>
            <ac:spMk id="5" creationId="{AE3FACEC-46B8-A831-CFF8-3313BAFAFD03}"/>
          </ac:spMkLst>
        </pc:spChg>
        <pc:spChg chg="add mod">
          <ac:chgData name="Natalia Gomez" userId="bb981410ff5dda97" providerId="Windows Live" clId="Web-{AD13352A-EE06-B0D8-8BFC-96086231875E}" dt="2024-11-06T18:11:49.813" v="1728" actId="1076"/>
          <ac:spMkLst>
            <pc:docMk/>
            <pc:sldMk cId="1912263009" sldId="283"/>
            <ac:spMk id="10" creationId="{F2EE80DF-D2CF-7427-F03B-C49F821BCA91}"/>
          </ac:spMkLst>
        </pc:spChg>
        <pc:picChg chg="add del mod">
          <ac:chgData name="Natalia Gomez" userId="bb981410ff5dda97" providerId="Windows Live" clId="Web-{AD13352A-EE06-B0D8-8BFC-96086231875E}" dt="2024-11-06T16:39:11.750" v="222"/>
          <ac:picMkLst>
            <pc:docMk/>
            <pc:sldMk cId="1912263009" sldId="283"/>
            <ac:picMk id="6" creationId="{C8FBBC4E-490C-8557-F64B-222E72F4F27C}"/>
          </ac:picMkLst>
        </pc:picChg>
        <pc:picChg chg="add mod">
          <ac:chgData name="Natalia Gomez" userId="bb981410ff5dda97" providerId="Windows Live" clId="Web-{AD13352A-EE06-B0D8-8BFC-96086231875E}" dt="2024-11-06T16:47:20.592" v="256" actId="1076"/>
          <ac:picMkLst>
            <pc:docMk/>
            <pc:sldMk cId="1912263009" sldId="283"/>
            <ac:picMk id="9" creationId="{D4B87F03-80A3-128F-9A6C-C6A70296F62C}"/>
          </ac:picMkLst>
        </pc:picChg>
      </pc:sldChg>
      <pc:sldChg chg="del">
        <pc:chgData name="Natalia Gomez" userId="bb981410ff5dda97" providerId="Windows Live" clId="Web-{AD13352A-EE06-B0D8-8BFC-96086231875E}" dt="2024-11-06T16:44:12.321" v="239"/>
        <pc:sldMkLst>
          <pc:docMk/>
          <pc:sldMk cId="249338624" sldId="284"/>
        </pc:sldMkLst>
      </pc:sldChg>
      <pc:sldChg chg="del">
        <pc:chgData name="Natalia Gomez" userId="bb981410ff5dda97" providerId="Windows Live" clId="Web-{AD13352A-EE06-B0D8-8BFC-96086231875E}" dt="2024-11-06T16:44:13.868" v="240"/>
        <pc:sldMkLst>
          <pc:docMk/>
          <pc:sldMk cId="49770059" sldId="285"/>
        </pc:sldMkLst>
      </pc:sldChg>
      <pc:sldChg chg="del">
        <pc:chgData name="Natalia Gomez" userId="bb981410ff5dda97" providerId="Windows Live" clId="Web-{AD13352A-EE06-B0D8-8BFC-96086231875E}" dt="2024-11-06T18:28:49.686" v="2366"/>
        <pc:sldMkLst>
          <pc:docMk/>
          <pc:sldMk cId="2577689763" sldId="286"/>
        </pc:sldMkLst>
      </pc:sldChg>
      <pc:sldChg chg="modSp del ord">
        <pc:chgData name="Natalia Gomez" userId="bb981410ff5dda97" providerId="Windows Live" clId="Web-{AD13352A-EE06-B0D8-8BFC-96086231875E}" dt="2024-11-06T18:28:48.264" v="2365"/>
        <pc:sldMkLst>
          <pc:docMk/>
          <pc:sldMk cId="865985818" sldId="287"/>
        </pc:sldMkLst>
        <pc:spChg chg="mod">
          <ac:chgData name="Natalia Gomez" userId="bb981410ff5dda97" providerId="Windows Live" clId="Web-{AD13352A-EE06-B0D8-8BFC-96086231875E}" dt="2024-11-06T16:48:42.328" v="263" actId="20577"/>
          <ac:spMkLst>
            <pc:docMk/>
            <pc:sldMk cId="865985818" sldId="287"/>
            <ac:spMk id="3" creationId="{CB97A327-1242-3371-91C6-B21A988D7199}"/>
          </ac:spMkLst>
        </pc:spChg>
      </pc:sldChg>
      <pc:sldChg chg="delSp modSp del ord">
        <pc:chgData name="Natalia Gomez" userId="bb981410ff5dda97" providerId="Windows Live" clId="Web-{AD13352A-EE06-B0D8-8BFC-96086231875E}" dt="2024-11-06T18:29:03.920" v="2369"/>
        <pc:sldMkLst>
          <pc:docMk/>
          <pc:sldMk cId="380556234" sldId="288"/>
        </pc:sldMkLst>
        <pc:spChg chg="mod">
          <ac:chgData name="Natalia Gomez" userId="bb981410ff5dda97" providerId="Windows Live" clId="Web-{AD13352A-EE06-B0D8-8BFC-96086231875E}" dt="2024-11-06T16:55:21.777" v="413" actId="20577"/>
          <ac:spMkLst>
            <pc:docMk/>
            <pc:sldMk cId="380556234" sldId="288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6:58:45.705" v="627" actId="20577"/>
          <ac:spMkLst>
            <pc:docMk/>
            <pc:sldMk cId="380556234" sldId="288"/>
            <ac:spMk id="5" creationId="{AE3FACEC-46B8-A831-CFF8-3313BAFAFD03}"/>
          </ac:spMkLst>
        </pc:spChg>
        <pc:picChg chg="del">
          <ac:chgData name="Natalia Gomez" userId="bb981410ff5dda97" providerId="Windows Live" clId="Web-{AD13352A-EE06-B0D8-8BFC-96086231875E}" dt="2024-11-06T17:02:07.867" v="718"/>
          <ac:picMkLst>
            <pc:docMk/>
            <pc:sldMk cId="380556234" sldId="288"/>
            <ac:picMk id="4" creationId="{6D2C9BBC-3A55-BB6E-3218-29FED03563E9}"/>
          </ac:picMkLst>
        </pc:picChg>
      </pc:sldChg>
      <pc:sldChg chg="modSp add del replId">
        <pc:chgData name="Natalia Gomez" userId="bb981410ff5dda97" providerId="Windows Live" clId="Web-{AD13352A-EE06-B0D8-8BFC-96086231875E}" dt="2024-11-06T18:11:35.813" v="1727"/>
        <pc:sldMkLst>
          <pc:docMk/>
          <pc:sldMk cId="1105913213" sldId="289"/>
        </pc:sldMkLst>
        <pc:spChg chg="mod">
          <ac:chgData name="Natalia Gomez" userId="bb981410ff5dda97" providerId="Windows Live" clId="Web-{AD13352A-EE06-B0D8-8BFC-96086231875E}" dt="2024-11-06T18:10:09.170" v="1710" actId="20577"/>
          <ac:spMkLst>
            <pc:docMk/>
            <pc:sldMk cId="1105913213" sldId="289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6:34:22.663" v="181" actId="20577"/>
          <ac:spMkLst>
            <pc:docMk/>
            <pc:sldMk cId="1105913213" sldId="289"/>
            <ac:spMk id="5" creationId="{AE3FACEC-46B8-A831-CFF8-3313BAFAFD03}"/>
          </ac:spMkLst>
        </pc:spChg>
        <pc:spChg chg="mod">
          <ac:chgData name="Natalia Gomez" userId="bb981410ff5dda97" providerId="Windows Live" clId="Web-{AD13352A-EE06-B0D8-8BFC-96086231875E}" dt="2024-11-06T16:36:04.213" v="197" actId="1076"/>
          <ac:spMkLst>
            <pc:docMk/>
            <pc:sldMk cId="1105913213" sldId="289"/>
            <ac:spMk id="9" creationId="{E49FA2B3-9D4C-888B-9E5E-EF93A80695B9}"/>
          </ac:spMkLst>
        </pc:spChg>
        <pc:picChg chg="mod">
          <ac:chgData name="Natalia Gomez" userId="bb981410ff5dda97" providerId="Windows Live" clId="Web-{AD13352A-EE06-B0D8-8BFC-96086231875E}" dt="2024-11-06T16:35:39.415" v="195" actId="1076"/>
          <ac:picMkLst>
            <pc:docMk/>
            <pc:sldMk cId="1105913213" sldId="289"/>
            <ac:picMk id="6" creationId="{44AD22C3-145B-9EA4-E056-9B7CD67C333A}"/>
          </ac:picMkLst>
        </pc:picChg>
      </pc:sldChg>
      <pc:sldChg chg="add del replId">
        <pc:chgData name="Natalia Gomez" userId="bb981410ff5dda97" providerId="Windows Live" clId="Web-{AD13352A-EE06-B0D8-8BFC-96086231875E}" dt="2024-11-06T16:44:10.633" v="238"/>
        <pc:sldMkLst>
          <pc:docMk/>
          <pc:sldMk cId="2460267036" sldId="290"/>
        </pc:sldMkLst>
      </pc:sldChg>
      <pc:sldChg chg="add del replId">
        <pc:chgData name="Natalia Gomez" userId="bb981410ff5dda97" providerId="Windows Live" clId="Web-{AD13352A-EE06-B0D8-8BFC-96086231875E}" dt="2024-11-06T18:28:41.873" v="2363"/>
        <pc:sldMkLst>
          <pc:docMk/>
          <pc:sldMk cId="2684062680" sldId="290"/>
        </pc:sldMkLst>
      </pc:sldChg>
      <pc:sldChg chg="addSp modSp add replId">
        <pc:chgData name="Natalia Gomez" userId="bb981410ff5dda97" providerId="Windows Live" clId="Web-{AD13352A-EE06-B0D8-8BFC-96086231875E}" dt="2024-11-06T18:32:27.035" v="2394" actId="20577"/>
        <pc:sldMkLst>
          <pc:docMk/>
          <pc:sldMk cId="2124450787" sldId="291"/>
        </pc:sldMkLst>
        <pc:spChg chg="mod">
          <ac:chgData name="Natalia Gomez" userId="bb981410ff5dda97" providerId="Windows Live" clId="Web-{AD13352A-EE06-B0D8-8BFC-96086231875E}" dt="2024-11-06T18:15:10.288" v="1817" actId="20577"/>
          <ac:spMkLst>
            <pc:docMk/>
            <pc:sldMk cId="2124450787" sldId="291"/>
            <ac:spMk id="3" creationId="{CB97A327-1242-3371-91C6-B21A988D7199}"/>
          </ac:spMkLst>
        </pc:spChg>
        <pc:spChg chg="mod">
          <ac:chgData name="Natalia Gomez" userId="bb981410ff5dda97" providerId="Windows Live" clId="Web-{AD13352A-EE06-B0D8-8BFC-96086231875E}" dt="2024-11-06T18:32:27.035" v="2394" actId="20577"/>
          <ac:spMkLst>
            <pc:docMk/>
            <pc:sldMk cId="2124450787" sldId="291"/>
            <ac:spMk id="5" creationId="{AE3FACEC-46B8-A831-CFF8-3313BAFAFD03}"/>
          </ac:spMkLst>
        </pc:spChg>
        <pc:picChg chg="mod">
          <ac:chgData name="Natalia Gomez" userId="bb981410ff5dda97" providerId="Windows Live" clId="Web-{AD13352A-EE06-B0D8-8BFC-96086231875E}" dt="2024-11-06T18:22:06.596" v="2145" actId="1076"/>
          <ac:picMkLst>
            <pc:docMk/>
            <pc:sldMk cId="2124450787" sldId="291"/>
            <ac:picMk id="4" creationId="{6D2C9BBC-3A55-BB6E-3218-29FED03563E9}"/>
          </ac:picMkLst>
        </pc:picChg>
        <pc:picChg chg="add mod">
          <ac:chgData name="Natalia Gomez" userId="bb981410ff5dda97" providerId="Windows Live" clId="Web-{AD13352A-EE06-B0D8-8BFC-96086231875E}" dt="2024-11-06T18:27:54.887" v="2361" actId="1076"/>
          <ac:picMkLst>
            <pc:docMk/>
            <pc:sldMk cId="2124450787" sldId="291"/>
            <ac:picMk id="6" creationId="{03A37C06-0E69-B58F-9A65-DE1590F01604}"/>
          </ac:picMkLst>
        </pc:picChg>
      </pc:sldChg>
      <pc:sldChg chg="addSp delSp modSp add replId">
        <pc:chgData name="Natalia Gomez" userId="bb981410ff5dda97" providerId="Windows Live" clId="Web-{AD13352A-EE06-B0D8-8BFC-96086231875E}" dt="2024-11-06T18:32:44.427" v="2396" actId="1076"/>
        <pc:sldMkLst>
          <pc:docMk/>
          <pc:sldMk cId="4292629802" sldId="292"/>
        </pc:sldMkLst>
        <pc:spChg chg="mod">
          <ac:chgData name="Natalia Gomez" userId="bb981410ff5dda97" providerId="Windows Live" clId="Web-{AD13352A-EE06-B0D8-8BFC-96086231875E}" dt="2024-11-06T18:28:17.153" v="2362" actId="1076"/>
          <ac:spMkLst>
            <pc:docMk/>
            <pc:sldMk cId="4292629802" sldId="292"/>
            <ac:spMk id="3" creationId="{CB97A327-1242-3371-91C6-B21A988D7199}"/>
          </ac:spMkLst>
        </pc:spChg>
        <pc:spChg chg="del mod">
          <ac:chgData name="Natalia Gomez" userId="bb981410ff5dda97" providerId="Windows Live" clId="Web-{AD13352A-EE06-B0D8-8BFC-96086231875E}" dt="2024-11-06T17:08:57.300" v="821"/>
          <ac:spMkLst>
            <pc:docMk/>
            <pc:sldMk cId="4292629802" sldId="292"/>
            <ac:spMk id="5" creationId="{AE3FACEC-46B8-A831-CFF8-3313BAFAFD03}"/>
          </ac:spMkLst>
        </pc:spChg>
        <pc:picChg chg="add mod">
          <ac:chgData name="Natalia Gomez" userId="bb981410ff5dda97" providerId="Windows Live" clId="Web-{AD13352A-EE06-B0D8-8BFC-96086231875E}" dt="2024-11-06T18:32:44.427" v="2396" actId="1076"/>
          <ac:picMkLst>
            <pc:docMk/>
            <pc:sldMk cId="4292629802" sldId="292"/>
            <ac:picMk id="6" creationId="{F870F455-5CCB-34F1-6B4E-47A433732B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58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45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1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24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8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2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73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1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3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7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0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9D17-9B9A-40AD-A93E-8F6C79441C29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D1F5-D198-45E2-AE7B-622018D4AC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005F471-2018-409C-B1CA-3867967353CB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44635" y="1945969"/>
            <a:ext cx="10801985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600" dirty="0"/>
              <a:t>CERTAMEN PREMIOS RECO 2024</a:t>
            </a:r>
          </a:p>
          <a:p>
            <a:pPr algn="ctr"/>
            <a:endParaRPr lang="es-ES" sz="3600" dirty="0"/>
          </a:p>
          <a:p>
            <a:pPr algn="ctr"/>
            <a:r>
              <a:rPr lang="es-ES" sz="2800" dirty="0"/>
              <a:t>Nombre del proyecto: </a:t>
            </a:r>
            <a:r>
              <a:rPr lang="es-ES" sz="2800" b="1" dirty="0"/>
              <a:t>Plan de mejora de la Calidad SIC4Change</a:t>
            </a:r>
            <a:endParaRPr lang="es-ES" b="1" i="1" dirty="0">
              <a:solidFill>
                <a:srgbClr val="FF0000"/>
              </a:solidFill>
            </a:endParaRPr>
          </a:p>
          <a:p>
            <a:pPr algn="ctr"/>
            <a:r>
              <a:rPr lang="es-ES" sz="2800"/>
              <a:t>Modalidad: </a:t>
            </a:r>
            <a:r>
              <a:rPr lang="es-ES" sz="2800" b="1"/>
              <a:t>Mejor P</a:t>
            </a:r>
            <a:r>
              <a:rPr lang="es-ES" sz="2800" b="1" dirty="0"/>
              <a:t>lan de mejora</a:t>
            </a:r>
            <a:endParaRPr lang="es-ES" sz="2800" b="1" dirty="0">
              <a:cs typeface="Calibri"/>
            </a:endParaRPr>
          </a:p>
          <a:p>
            <a:pPr algn="ctr"/>
            <a:endParaRPr lang="es-ES" sz="2800" b="1" i="1" dirty="0">
              <a:solidFill>
                <a:srgbClr val="FF0000"/>
              </a:solidFill>
            </a:endParaRP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Natalia Gómez Esteban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6" name="Imagen 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40C98AE-70D8-AC24-AB53-B8B9FF4BA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4" name="Imagen 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29782E1-119A-742F-7D13-0C4E05697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7AF4-EAB3-40FF-58E4-ADA81616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5144AE-D941-D3D5-D369-E7332B979E3E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B72A3-2F94-FD79-EE67-710DD491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D2C9BBC-3A55-BB6E-3218-29FED035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2E82DC-40A1-90FB-74E6-1665E282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7A327-1242-3371-91C6-B21A988D7199}"/>
              </a:ext>
            </a:extLst>
          </p:cNvPr>
          <p:cNvSpPr txBox="1"/>
          <p:nvPr/>
        </p:nvSpPr>
        <p:spPr>
          <a:xfrm>
            <a:off x="3260366" y="416440"/>
            <a:ext cx="870445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b="1" dirty="0"/>
              <a:t>Ejercicio práctico del curso Formación Intermediaria de Calidad: Resolución de conflictos</a:t>
            </a:r>
            <a:endParaRPr lang="es-ES" sz="3200" b="1" dirty="0">
              <a:cs typeface="Calibri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870F455-5CCB-34F1-6B4E-47A433732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283" y="1753082"/>
            <a:ext cx="7066998" cy="48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887C-13C9-4F6A-DF7E-14F6C9F5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D97D7E3-1C65-E65C-4DBA-3836605D6DC0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8524E8-FE5F-924A-C75D-B1BEC99617E0}"/>
              </a:ext>
            </a:extLst>
          </p:cNvPr>
          <p:cNvSpPr txBox="1"/>
          <p:nvPr/>
        </p:nvSpPr>
        <p:spPr>
          <a:xfrm>
            <a:off x="695007" y="1525067"/>
            <a:ext cx="110959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/>
              <a:t>Como resultado de este esfuerzo, en la actualidad contamos con:</a:t>
            </a:r>
          </a:p>
          <a:p>
            <a:pPr algn="just"/>
            <a:endParaRPr lang="es-ES" sz="1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ES" sz="2000" dirty="0"/>
              <a:t>Un </a:t>
            </a:r>
            <a:r>
              <a:rPr lang="es-ES" sz="2000" b="1" dirty="0"/>
              <a:t>equipo formado</a:t>
            </a:r>
            <a:r>
              <a:rPr lang="es-ES" sz="2000" dirty="0"/>
              <a:t> e involucrado en el sistema de calidad.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ES" sz="2000" b="1" dirty="0"/>
              <a:t>Plan de implementación</a:t>
            </a:r>
            <a:r>
              <a:rPr lang="es-ES" sz="2000" dirty="0"/>
              <a:t> del sistema de calidad.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ES" sz="2000" b="1" dirty="0"/>
              <a:t>Herramientas de escucha definidas y sistematizadas</a:t>
            </a:r>
            <a:r>
              <a:rPr lang="es-ES" sz="2000" dirty="0"/>
              <a:t> y con su procedimiento de aplicación (periodicidad, responsables, etc.)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ES" sz="2000" b="1" dirty="0"/>
              <a:t>Procedimiento de contabilidad general y justificación</a:t>
            </a:r>
            <a:r>
              <a:rPr lang="es-ES" sz="2000" dirty="0"/>
              <a:t> de procedimientos realizados, socializados y en marcha.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ES" sz="2000" b="1" dirty="0"/>
              <a:t>Herramientas para la gestión de la información y el conocimiento</a:t>
            </a:r>
            <a:r>
              <a:rPr lang="es-ES" sz="2000" dirty="0"/>
              <a:t> definidas y en marcha.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ES" sz="2000" b="1" dirty="0"/>
              <a:t>Plan de revisión</a:t>
            </a:r>
            <a:r>
              <a:rPr lang="es-ES" sz="2000" dirty="0"/>
              <a:t> del sistema de calidad.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4A488D-A354-86BA-4F66-35393C1E8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0220864-341F-E836-B3D7-5D654B080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C736DE1-4B2C-C2ED-CDDD-B4ED7D9CD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66ED3B-7691-75CF-E047-012991C21B0E}"/>
              </a:ext>
            </a:extLst>
          </p:cNvPr>
          <p:cNvSpPr txBox="1"/>
          <p:nvPr/>
        </p:nvSpPr>
        <p:spPr>
          <a:xfrm>
            <a:off x="3638232" y="582092"/>
            <a:ext cx="806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47182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6660D-5644-5B67-2A0D-4E4A3D5D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1DF8316-2A64-1F97-32A7-0F66E29919AA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C2AD9A-8443-4C8F-E6A1-BBF155BD33D0}"/>
              </a:ext>
            </a:extLst>
          </p:cNvPr>
          <p:cNvSpPr txBox="1"/>
          <p:nvPr/>
        </p:nvSpPr>
        <p:spPr>
          <a:xfrm>
            <a:off x="695007" y="1810817"/>
            <a:ext cx="1109595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b="1" dirty="0"/>
              <a:t>Proceso de implantación altamente participativo</a:t>
            </a:r>
            <a:r>
              <a:rPr lang="es-ES" sz="2000" dirty="0"/>
              <a:t> a través de herramientas propias de la innovación social (ideación rápida y procesos de divergencia y convergencia).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b="1" dirty="0"/>
              <a:t>Cuadro de mandos en los que se integran diferentes dimensiones</a:t>
            </a:r>
            <a:r>
              <a:rPr lang="es-ES" sz="2000" dirty="0"/>
              <a:t>: 1) Impacto, 2) Gobernanza, 3) Financiación, 4) Comunicación y visibilidad y 5) Alianzas. Este cuadro de mandos tiene sus indicadores, responsables, periodicidad de medición y planes de mejora.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3ED0A6-9834-9972-1CD1-107529B21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5FB6112-1BA8-FDE7-A2E9-CC2E69E4C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6B5A83C-A39C-55C4-7F10-2D3D4D91B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826506-BF46-36AF-135B-ADBCFAEF82D1}"/>
              </a:ext>
            </a:extLst>
          </p:cNvPr>
          <p:cNvSpPr txBox="1"/>
          <p:nvPr/>
        </p:nvSpPr>
        <p:spPr>
          <a:xfrm>
            <a:off x="3638232" y="582092"/>
            <a:ext cx="806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/>
              <a:t>Aspectos innovadores</a:t>
            </a:r>
          </a:p>
        </p:txBody>
      </p:sp>
    </p:spTree>
    <p:extLst>
      <p:ext uri="{BB962C8B-B14F-4D97-AF65-F5344CB8AC3E}">
        <p14:creationId xmlns:p14="http://schemas.microsoft.com/office/powerpoint/2010/main" val="255016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F84A0-F008-E2B4-3154-32D185EEF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609F95E-FBBF-AD16-0C65-DD90BA89EA21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659F3B-AF3F-C542-A78F-6272F9618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B9FE3C9-0F14-B72B-CCDD-02E72D73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45C09E-E517-ED6A-460A-D0BBF7CCA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5C39ED-077E-E89D-1EA2-89CDDFD824E5}"/>
              </a:ext>
            </a:extLst>
          </p:cNvPr>
          <p:cNvSpPr txBox="1"/>
          <p:nvPr/>
        </p:nvSpPr>
        <p:spPr>
          <a:xfrm>
            <a:off x="3257232" y="563042"/>
            <a:ext cx="87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¡Gracias!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4D843C-5CC3-1BA3-690F-3B0C6D6D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52663"/>
            <a:ext cx="5286374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6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005F471-2018-409C-B1CA-3867967353CB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40398" y="1525067"/>
            <a:ext cx="1125056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586"/>
              </a:lnSpc>
            </a:pP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Somos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organización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nace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2017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dedicada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buscar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poner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marcha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soluciones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innovadoras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desafíos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sociales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</a:rPr>
              <a:t>persistentes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</a:rPr>
              <a:t>  </a:t>
            </a:r>
            <a:endParaRPr lang="es-ES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93B0F25-D6D8-E9F4-EA0F-0DB7D7CD6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06D2986-63E0-8C3B-6179-67C1C987A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9911F3-ABE6-D5DA-0983-81FB307A26FC}"/>
              </a:ext>
            </a:extLst>
          </p:cNvPr>
          <p:cNvSpPr txBox="1"/>
          <p:nvPr/>
        </p:nvSpPr>
        <p:spPr>
          <a:xfrm>
            <a:off x="3638232" y="582092"/>
            <a:ext cx="80660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0000"/>
                </a:solidFill>
                <a:latin typeface="Calibri"/>
                <a:cs typeface="Calibri"/>
              </a:rPr>
              <a:t>¿Qué hacemos en SIC4Change?</a:t>
            </a:r>
            <a:endParaRPr lang="es-ES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47EC2DC-32ED-AF95-3431-DB4F8FD4C65F}"/>
              </a:ext>
            </a:extLst>
          </p:cNvPr>
          <p:cNvGrpSpPr/>
          <p:nvPr/>
        </p:nvGrpSpPr>
        <p:grpSpPr>
          <a:xfrm>
            <a:off x="1471984" y="3166599"/>
            <a:ext cx="9758858" cy="1584454"/>
            <a:chOff x="2576332" y="4072164"/>
            <a:chExt cx="13425292" cy="230228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C6FCEFD2-23D2-7F52-2326-695210E877DC}"/>
                </a:ext>
              </a:extLst>
            </p:cNvPr>
            <p:cNvGrpSpPr/>
            <p:nvPr/>
          </p:nvGrpSpPr>
          <p:grpSpPr>
            <a:xfrm>
              <a:off x="6015839" y="4237816"/>
              <a:ext cx="2522302" cy="1967564"/>
              <a:chOff x="6015839" y="4237816"/>
              <a:chExt cx="2522302" cy="1967564"/>
            </a:xfrm>
          </p:grpSpPr>
          <p:grpSp>
            <p:nvGrpSpPr>
              <p:cNvPr id="35" name="Group 17">
                <a:extLst>
                  <a:ext uri="{FF2B5EF4-FFF2-40B4-BE49-F238E27FC236}">
                    <a16:creationId xmlns:a16="http://schemas.microsoft.com/office/drawing/2014/main" id="{CAC179D1-4E9A-6B17-3F39-BAF71018B0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67406" y="4237816"/>
                <a:ext cx="1587248" cy="1587242"/>
                <a:chOff x="6367406" y="4237816"/>
                <a:chExt cx="6350000" cy="6349975"/>
              </a:xfrm>
            </p:grpSpPr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7D022063-255F-1BD4-1740-0F15E98DC2C7}"/>
                    </a:ext>
                  </a:extLst>
                </p:cNvPr>
                <p:cNvSpPr/>
                <p:nvPr/>
              </p:nvSpPr>
              <p:spPr>
                <a:xfrm>
                  <a:off x="6367406" y="4237816"/>
                  <a:ext cx="6350000" cy="63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 l="-40089" r="-40089"/>
                  </a:stretch>
                </a:blipFill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id="{97CF6D00-69FC-5DDE-6A58-2376AE7942F0}"/>
                  </a:ext>
                </a:extLst>
              </p:cNvPr>
              <p:cNvSpPr txBox="1"/>
              <p:nvPr/>
            </p:nvSpPr>
            <p:spPr>
              <a:xfrm>
                <a:off x="6015839" y="5954927"/>
                <a:ext cx="2522302" cy="2504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ts val="1896"/>
                  </a:lnSpc>
                </a:pPr>
                <a:r>
                  <a:rPr lang="en-US" sz="2000" b="1" spc="132" dirty="0">
                    <a:solidFill>
                      <a:srgbClr val="11CFCC"/>
                    </a:solidFill>
                    <a:latin typeface="outfit"/>
                  </a:rPr>
                  <a:t>INNOVACIÓN SOCIAL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78A53A8-8B90-076F-31BE-93E23B715A56}"/>
                </a:ext>
              </a:extLst>
            </p:cNvPr>
            <p:cNvGrpSpPr/>
            <p:nvPr/>
          </p:nvGrpSpPr>
          <p:grpSpPr>
            <a:xfrm>
              <a:off x="12894857" y="4105294"/>
              <a:ext cx="3106767" cy="2233985"/>
              <a:chOff x="12894854" y="4105294"/>
              <a:chExt cx="4142355" cy="2978646"/>
            </a:xfrm>
          </p:grpSpPr>
          <p:grpSp>
            <p:nvGrpSpPr>
              <p:cNvPr id="30" name="Group 21">
                <a:extLst>
                  <a:ext uri="{FF2B5EF4-FFF2-40B4-BE49-F238E27FC236}">
                    <a16:creationId xmlns:a16="http://schemas.microsoft.com/office/drawing/2014/main" id="{A400BEA7-4F98-31CF-ED3E-C692E7804E77}"/>
                  </a:ext>
                </a:extLst>
              </p:cNvPr>
              <p:cNvGrpSpPr/>
              <p:nvPr/>
            </p:nvGrpSpPr>
            <p:grpSpPr>
              <a:xfrm>
                <a:off x="13770667" y="4105294"/>
                <a:ext cx="2077405" cy="2077405"/>
                <a:chOff x="13770667" y="4105294"/>
                <a:chExt cx="812800" cy="812800"/>
              </a:xfrm>
            </p:grpSpPr>
            <p:sp>
              <p:nvSpPr>
                <p:cNvPr id="33" name="Freeform 22">
                  <a:extLst>
                    <a:ext uri="{FF2B5EF4-FFF2-40B4-BE49-F238E27FC236}">
                      <a16:creationId xmlns:a16="http://schemas.microsoft.com/office/drawing/2014/main" id="{9F64FE27-1A69-11B4-168E-51A5CBC57331}"/>
                    </a:ext>
                  </a:extLst>
                </p:cNvPr>
                <p:cNvSpPr/>
                <p:nvPr/>
              </p:nvSpPr>
              <p:spPr>
                <a:xfrm>
                  <a:off x="13770667" y="4105294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4F8F8"/>
                </a:solidFill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" name="TextBox 23">
                  <a:extLst>
                    <a:ext uri="{FF2B5EF4-FFF2-40B4-BE49-F238E27FC236}">
                      <a16:creationId xmlns:a16="http://schemas.microsoft.com/office/drawing/2014/main" id="{407C54A8-11B2-2564-D716-559834C43EF8}"/>
                    </a:ext>
                  </a:extLst>
                </p:cNvPr>
                <p:cNvSpPr txBox="1"/>
                <p:nvPr/>
              </p:nvSpPr>
              <p:spPr>
                <a:xfrm>
                  <a:off x="13871041" y="4139793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lnSpc>
                      <a:spcPts val="2999"/>
                    </a:lnSpc>
                  </a:pPr>
                  <a:endParaRPr/>
                </a:p>
              </p:txBody>
            </p:sp>
          </p:grp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F07573AC-A60C-1E1F-7E72-F002A817E5AC}"/>
                  </a:ext>
                </a:extLst>
              </p:cNvPr>
              <p:cNvSpPr/>
              <p:nvPr/>
            </p:nvSpPr>
            <p:spPr>
              <a:xfrm>
                <a:off x="14094072" y="4300333"/>
                <a:ext cx="1453261" cy="1395132"/>
              </a:xfrm>
              <a:custGeom>
                <a:avLst/>
                <a:gdLst/>
                <a:ahLst/>
                <a:cxnLst/>
                <a:rect l="l" t="t" r="r" b="b"/>
                <a:pathLst>
                  <a:path w="1453262" h="1395132">
                    <a:moveTo>
                      <a:pt x="0" y="0"/>
                    </a:moveTo>
                    <a:lnTo>
                      <a:pt x="1453262" y="0"/>
                    </a:lnTo>
                    <a:lnTo>
                      <a:pt x="1453262" y="1395131"/>
                    </a:lnTo>
                    <a:lnTo>
                      <a:pt x="0" y="13951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TextBox 25">
                <a:extLst>
                  <a:ext uri="{FF2B5EF4-FFF2-40B4-BE49-F238E27FC236}">
                    <a16:creationId xmlns:a16="http://schemas.microsoft.com/office/drawing/2014/main" id="{3514D1C7-620D-B4FE-3818-FC8BE6854299}"/>
                  </a:ext>
                </a:extLst>
              </p:cNvPr>
              <p:cNvSpPr txBox="1"/>
              <p:nvPr/>
            </p:nvSpPr>
            <p:spPr>
              <a:xfrm>
                <a:off x="12894854" y="6411867"/>
                <a:ext cx="4142355" cy="6720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ts val="1896"/>
                  </a:lnSpc>
                </a:pPr>
                <a:r>
                  <a:rPr lang="en-US" sz="2000" b="1" spc="132">
                    <a:solidFill>
                      <a:srgbClr val="11CFCC"/>
                    </a:solidFill>
                    <a:latin typeface="outfit"/>
                  </a:rPr>
                  <a:t>INNOVACIÓN TECNOLÓGICA</a:t>
                </a:r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3FD4D10B-370B-0230-110F-5F446946497F}"/>
                </a:ext>
              </a:extLst>
            </p:cNvPr>
            <p:cNvGrpSpPr/>
            <p:nvPr/>
          </p:nvGrpSpPr>
          <p:grpSpPr>
            <a:xfrm>
              <a:off x="9455346" y="4146708"/>
              <a:ext cx="2642418" cy="2158240"/>
              <a:chOff x="9455346" y="4146708"/>
              <a:chExt cx="3523223" cy="2877654"/>
            </a:xfrm>
          </p:grpSpPr>
          <p:grpSp>
            <p:nvGrpSpPr>
              <p:cNvPr id="27" name="Group 27">
                <a:extLst>
                  <a:ext uri="{FF2B5EF4-FFF2-40B4-BE49-F238E27FC236}">
                    <a16:creationId xmlns:a16="http://schemas.microsoft.com/office/drawing/2014/main" id="{3842B5FD-2E91-407E-0E4E-F9778EBE40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012742" y="4146708"/>
                <a:ext cx="2017230" cy="2017222"/>
                <a:chOff x="10012742" y="4146708"/>
                <a:chExt cx="6350000" cy="6349975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7C25A45-9F37-3B9C-37F6-63ED04CD5928}"/>
                    </a:ext>
                  </a:extLst>
                </p:cNvPr>
                <p:cNvSpPr/>
                <p:nvPr/>
              </p:nvSpPr>
              <p:spPr>
                <a:xfrm>
                  <a:off x="10012742" y="4146708"/>
                  <a:ext cx="6350000" cy="634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 l="-25046" r="-25046"/>
                  </a:stretch>
                </a:blipFill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8" name="TextBox 29">
                <a:extLst>
                  <a:ext uri="{FF2B5EF4-FFF2-40B4-BE49-F238E27FC236}">
                    <a16:creationId xmlns:a16="http://schemas.microsoft.com/office/drawing/2014/main" id="{E9CAD3DF-D1A5-94A4-8B93-6C1A3B06616C}"/>
                  </a:ext>
                </a:extLst>
              </p:cNvPr>
              <p:cNvSpPr txBox="1"/>
              <p:nvPr/>
            </p:nvSpPr>
            <p:spPr>
              <a:xfrm>
                <a:off x="9455346" y="6363335"/>
                <a:ext cx="3523223" cy="6610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ts val="1896"/>
                  </a:lnSpc>
                </a:pPr>
                <a:r>
                  <a:rPr lang="en-US" sz="2000" b="1" spc="132" dirty="0">
                    <a:solidFill>
                      <a:srgbClr val="11CFCC"/>
                    </a:solidFill>
                    <a:latin typeface="outfit"/>
                  </a:rPr>
                  <a:t>ECOSISTEMA DE ALIANZAS</a:t>
                </a:r>
              </a:p>
            </p:txBody>
          </p:sp>
        </p:grpSp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C84F6AFE-8AD9-65B3-8E4F-F91371E15800}"/>
                </a:ext>
              </a:extLst>
            </p:cNvPr>
            <p:cNvGrpSpPr/>
            <p:nvPr/>
          </p:nvGrpSpPr>
          <p:grpSpPr>
            <a:xfrm>
              <a:off x="2576332" y="4072164"/>
              <a:ext cx="2463348" cy="2302280"/>
              <a:chOff x="2576332" y="4072164"/>
              <a:chExt cx="3284465" cy="3069708"/>
            </a:xfrm>
          </p:grpSpPr>
          <p:grpSp>
            <p:nvGrpSpPr>
              <p:cNvPr id="24" name="Group 8">
                <a:extLst>
                  <a:ext uri="{FF2B5EF4-FFF2-40B4-BE49-F238E27FC236}">
                    <a16:creationId xmlns:a16="http://schemas.microsoft.com/office/drawing/2014/main" id="{5F457AFF-9ECE-19A3-45FC-2298D405C9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85131" y="4072164"/>
                <a:ext cx="2066866" cy="2066858"/>
                <a:chOff x="3185131" y="4072164"/>
                <a:chExt cx="6350000" cy="6349974"/>
              </a:xfrm>
            </p:grpSpPr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id="{470D8D62-EBFC-EBFC-3B92-85128CC4E61C}"/>
                    </a:ext>
                  </a:extLst>
                </p:cNvPr>
                <p:cNvSpPr/>
                <p:nvPr/>
              </p:nvSpPr>
              <p:spPr>
                <a:xfrm>
                  <a:off x="3185131" y="4072164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9"/>
                  <a:stretch>
                    <a:fillRect l="-55289" r="-45714"/>
                  </a:stretch>
                </a:blipFill>
              </p:spPr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endParaRPr lang="es-ES"/>
                </a:p>
              </p:txBody>
            </p:sp>
          </p:grp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9011583E-13CD-5D8C-4103-2926B2CB44B6}"/>
                  </a:ext>
                </a:extLst>
              </p:cNvPr>
              <p:cNvSpPr txBox="1"/>
              <p:nvPr/>
            </p:nvSpPr>
            <p:spPr>
              <a:xfrm>
                <a:off x="2576332" y="6473402"/>
                <a:ext cx="3284465" cy="6684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ts val="1896"/>
                  </a:lnSpc>
                </a:pPr>
                <a:r>
                  <a:rPr lang="en-US" sz="2000" b="1" spc="132">
                    <a:solidFill>
                      <a:srgbClr val="11CFCC"/>
                    </a:solidFill>
                    <a:latin typeface="outfit"/>
                  </a:rPr>
                  <a:t>JUSTICIA </a:t>
                </a:r>
              </a:p>
              <a:p>
                <a:pPr algn="ctr">
                  <a:lnSpc>
                    <a:spcPts val="1896"/>
                  </a:lnSpc>
                </a:pPr>
                <a:r>
                  <a:rPr lang="en-US" sz="2000" b="1" spc="132">
                    <a:solidFill>
                      <a:srgbClr val="11CFCC"/>
                    </a:solidFill>
                    <a:latin typeface="outfit"/>
                  </a:rPr>
                  <a:t>SOCIAL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25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005F471-2018-409C-B1CA-3867967353CB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72920" y="1900545"/>
            <a:ext cx="11095956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En estos 7 años, SIC4Change ha experimentado un crecimiento exponencial tanto en equipo, presupuesto, áreas de actividad y presencia geográfica. </a:t>
            </a:r>
            <a:endParaRPr lang="es-ES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cs typeface="Calibri"/>
              </a:rPr>
              <a:t>Este crecimiento nos podía llevar a desalinear nuestra misión con nuestros objetivos.</a:t>
            </a:r>
            <a:endParaRPr lang="es-E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b="1" dirty="0">
              <a:cs typeface="Calibri" panose="020F0502020204030204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93B0F25-D6D8-E9F4-EA0F-0DB7D7CD6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06D2986-63E0-8C3B-6179-67C1C987A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9911F3-ABE6-D5DA-0983-81FB307A26FC}"/>
              </a:ext>
            </a:extLst>
          </p:cNvPr>
          <p:cNvSpPr txBox="1"/>
          <p:nvPr/>
        </p:nvSpPr>
        <p:spPr>
          <a:xfrm>
            <a:off x="3638232" y="582092"/>
            <a:ext cx="80660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/>
              <a:t>¿En qué momento estamos?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82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005F471-2018-409C-B1CA-3867967353CB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95007" y="1525067"/>
            <a:ext cx="11095956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Este crecimiento nos obligó a </a:t>
            </a:r>
            <a:r>
              <a:rPr lang="es-ES" sz="2200" b="1" dirty="0"/>
              <a:t>pararnos</a:t>
            </a:r>
            <a:r>
              <a:rPr lang="es-ES" sz="2200" dirty="0"/>
              <a:t> y </a:t>
            </a:r>
            <a:r>
              <a:rPr lang="es-ES" sz="2200" b="1" dirty="0"/>
              <a:t>reflexionar sobre los principales procesos </a:t>
            </a:r>
            <a:r>
              <a:rPr lang="es-ES" sz="2200" dirty="0"/>
              <a:t>de la organización y analizar su eficiencia.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b="1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cs typeface="Calibri"/>
              </a:rPr>
              <a:t>Vimos la calidad como una oportunidad para </a:t>
            </a:r>
            <a:r>
              <a:rPr lang="es-ES" sz="2200" b="1" dirty="0">
                <a:cs typeface="Calibri"/>
              </a:rPr>
              <a:t>ordenar el crecimiento</a:t>
            </a:r>
            <a:r>
              <a:rPr lang="es-ES" sz="2200" dirty="0">
                <a:cs typeface="Calibri"/>
              </a:rPr>
              <a:t> y continuar haciendo nuestro trabajo con </a:t>
            </a:r>
            <a:r>
              <a:rPr lang="es-ES" sz="2200" b="1" dirty="0">
                <a:cs typeface="Calibri"/>
              </a:rPr>
              <a:t>excelencia</a:t>
            </a:r>
            <a:r>
              <a:rPr lang="es-ES" sz="2200" dirty="0">
                <a:cs typeface="Calibri"/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93B0F25-D6D8-E9F4-EA0F-0DB7D7CD6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06D2986-63E0-8C3B-6179-67C1C987A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9911F3-ABE6-D5DA-0983-81FB307A26FC}"/>
              </a:ext>
            </a:extLst>
          </p:cNvPr>
          <p:cNvSpPr txBox="1"/>
          <p:nvPr/>
        </p:nvSpPr>
        <p:spPr>
          <a:xfrm>
            <a:off x="3384232" y="615223"/>
            <a:ext cx="80660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>
                <a:cs typeface="Calibri"/>
              </a:rPr>
              <a:t>La importancia de parar y reflexionar</a:t>
            </a:r>
          </a:p>
        </p:txBody>
      </p:sp>
    </p:spTree>
    <p:extLst>
      <p:ext uri="{BB962C8B-B14F-4D97-AF65-F5344CB8AC3E}">
        <p14:creationId xmlns:p14="http://schemas.microsoft.com/office/powerpoint/2010/main" val="3447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7AF4-EAB3-40FF-58E4-ADA81616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5144AE-D941-D3D5-D369-E7332B979E3E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3FACEC-46B8-A831-CFF8-3313BAFAFD03}"/>
              </a:ext>
            </a:extLst>
          </p:cNvPr>
          <p:cNvSpPr txBox="1"/>
          <p:nvPr/>
        </p:nvSpPr>
        <p:spPr>
          <a:xfrm>
            <a:off x="695007" y="1525067"/>
            <a:ext cx="11095956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s-ES" sz="2200" dirty="0">
              <a:cs typeface="Calibri"/>
            </a:endParaRPr>
          </a:p>
          <a:p>
            <a:pPr algn="just"/>
            <a:endParaRPr lang="es-ES" sz="1400" dirty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b="1" dirty="0">
                <a:cs typeface="Calibri"/>
              </a:rPr>
              <a:t>Formarnos</a:t>
            </a:r>
            <a:r>
              <a:rPr lang="es-ES" sz="2000" dirty="0">
                <a:cs typeface="Calibri"/>
              </a:rPr>
              <a:t> en gestión de la calidad.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000" b="1" dirty="0">
              <a:cs typeface="Calibri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dirty="0">
                <a:cs typeface="Calibri"/>
              </a:rPr>
              <a:t>Introducir en la organización una </a:t>
            </a:r>
            <a:r>
              <a:rPr lang="es-ES" sz="2000" b="1" dirty="0">
                <a:cs typeface="Calibri" panose="020F0502020204030204"/>
              </a:rPr>
              <a:t>conciencia de la importancia de la calidad.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000" b="1" dirty="0">
              <a:cs typeface="Calibri" panose="020F0502020204030204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b="1" dirty="0">
                <a:cs typeface="Calibri" panose="020F0502020204030204"/>
              </a:rPr>
              <a:t>Elaborar un Plan de Calidad 2024-2025</a:t>
            </a:r>
            <a:r>
              <a:rPr lang="es-ES" sz="2000" dirty="0">
                <a:cs typeface="Calibri" panose="020F0502020204030204"/>
              </a:rPr>
              <a:t> que nos permita mejorar como equipo y dotar a nuestra actividad de excelencia.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000" b="1" dirty="0">
              <a:cs typeface="Calibri" panose="020F0502020204030204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000" b="1" dirty="0">
                <a:cs typeface="Calibri" panose="020F0502020204030204"/>
              </a:rPr>
              <a:t>Certificarnos</a:t>
            </a:r>
            <a:r>
              <a:rPr lang="es-ES" sz="2000" dirty="0">
                <a:cs typeface="Calibri" panose="020F0502020204030204"/>
              </a:rPr>
              <a:t> en materia de calidad.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B72A3-2F94-FD79-EE67-710DD491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D2C9BBC-3A55-BB6E-3218-29FED035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2E82DC-40A1-90FB-74E6-1665E282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7A327-1242-3371-91C6-B21A988D7199}"/>
              </a:ext>
            </a:extLst>
          </p:cNvPr>
          <p:cNvSpPr txBox="1"/>
          <p:nvPr/>
        </p:nvSpPr>
        <p:spPr>
          <a:xfrm>
            <a:off x="3638232" y="582092"/>
            <a:ext cx="80660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/>
              <a:t>¿Qué objetivos nos marcamos?</a:t>
            </a:r>
            <a:endParaRPr lang="es-E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73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7AF4-EAB3-40FF-58E4-ADA81616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5144AE-D941-D3D5-D369-E7332B979E3E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3FACEC-46B8-A831-CFF8-3313BAFAFD03}"/>
              </a:ext>
            </a:extLst>
          </p:cNvPr>
          <p:cNvSpPr txBox="1"/>
          <p:nvPr/>
        </p:nvSpPr>
        <p:spPr>
          <a:xfrm>
            <a:off x="706050" y="1856371"/>
            <a:ext cx="11095956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2200" dirty="0">
                <a:cs typeface="Calibri"/>
              </a:rPr>
              <a:t>Para conseguir nuestro </a:t>
            </a:r>
            <a:r>
              <a:rPr lang="es-ES" sz="2200" b="1" dirty="0">
                <a:cs typeface="Calibri"/>
              </a:rPr>
              <a:t>objetivo de concienciar a nuestra organización</a:t>
            </a:r>
            <a:r>
              <a:rPr lang="es-ES" sz="2200" dirty="0">
                <a:cs typeface="Calibri"/>
              </a:rPr>
              <a:t> no era suficiente el diseño e incorporación de procedimientos, sino también hacer cambios en las diferentes perspectivas:</a:t>
            </a:r>
            <a:endParaRPr lang="es-ES" dirty="0">
              <a:cs typeface="Calibri"/>
            </a:endParaRPr>
          </a:p>
          <a:p>
            <a:pPr algn="just"/>
            <a:endParaRPr lang="es-ES" sz="2200" dirty="0">
              <a:cs typeface="Calibri"/>
            </a:endParaRP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s-ES" sz="2200" dirty="0"/>
              <a:t>Estructural</a:t>
            </a:r>
            <a:endParaRPr lang="es-ES" sz="2200">
              <a:cs typeface="Calibri"/>
            </a:endParaRP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s-ES" sz="2200" dirty="0"/>
              <a:t>Cultural</a:t>
            </a:r>
            <a:endParaRPr lang="es-ES" sz="2200" b="1">
              <a:cs typeface="Calibri"/>
            </a:endParaRP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s-ES" sz="2200" dirty="0">
                <a:cs typeface="Calibri" panose="020F0502020204030204"/>
              </a:rPr>
              <a:t>Relacional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s-ES" sz="2200" dirty="0">
                <a:cs typeface="Calibri" panose="020F0502020204030204"/>
              </a:rPr>
              <a:t>Personal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endParaRPr lang="es-ES" dirty="0">
              <a:cs typeface="Calibri" panose="020F050202020403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B72A3-2F94-FD79-EE67-710DD491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D2C9BBC-3A55-BB6E-3218-29FED035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2E82DC-40A1-90FB-74E6-1665E282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7A327-1242-3371-91C6-B21A988D7199}"/>
              </a:ext>
            </a:extLst>
          </p:cNvPr>
          <p:cNvSpPr txBox="1"/>
          <p:nvPr/>
        </p:nvSpPr>
        <p:spPr>
          <a:xfrm>
            <a:off x="3472580" y="416440"/>
            <a:ext cx="806602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/>
              <a:t>Nos planteamos conseguir nuestros objetivos desde la Teoría del Cambio</a:t>
            </a:r>
            <a:endParaRPr lang="es-E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61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7AF4-EAB3-40FF-58E4-ADA81616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5144AE-D941-D3D5-D369-E7332B979E3E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3FACEC-46B8-A831-CFF8-3313BAFAFD03}"/>
              </a:ext>
            </a:extLst>
          </p:cNvPr>
          <p:cNvSpPr txBox="1"/>
          <p:nvPr/>
        </p:nvSpPr>
        <p:spPr>
          <a:xfrm>
            <a:off x="706050" y="1712806"/>
            <a:ext cx="11095956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2200" b="1" dirty="0">
                <a:cs typeface="Calibri"/>
              </a:rPr>
              <a:t>Somos una organización horizontal-plana y orientada a resultados. </a:t>
            </a:r>
            <a:r>
              <a:rPr lang="es-ES" sz="2200" dirty="0">
                <a:cs typeface="Calibri"/>
              </a:rPr>
              <a:t>En nuestro caso:</a:t>
            </a:r>
          </a:p>
          <a:p>
            <a:pPr algn="just"/>
            <a:endParaRPr lang="es-ES" sz="2200" b="1" dirty="0">
              <a:cs typeface="Calibri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200" b="1" dirty="0">
                <a:cs typeface="Calibri"/>
              </a:rPr>
              <a:t>Avanzar en la calidad a nivel entidad </a:t>
            </a:r>
            <a:r>
              <a:rPr lang="es-ES" sz="2200" dirty="0">
                <a:cs typeface="Calibri"/>
              </a:rPr>
              <a:t>no es solo un proceso a nivel </a:t>
            </a:r>
            <a:r>
              <a:rPr lang="es-ES" sz="2200" b="1" dirty="0">
                <a:cs typeface="Calibri"/>
              </a:rPr>
              <a:t>individual</a:t>
            </a:r>
            <a:r>
              <a:rPr lang="es-ES" sz="2200" dirty="0">
                <a:cs typeface="Calibri"/>
              </a:rPr>
              <a:t>, sino también sobre cómo nos </a:t>
            </a:r>
            <a:r>
              <a:rPr lang="es-ES" sz="2200" b="1" dirty="0">
                <a:cs typeface="Calibri"/>
              </a:rPr>
              <a:t>relacionamos </a:t>
            </a:r>
            <a:r>
              <a:rPr lang="es-ES" sz="2200" dirty="0">
                <a:cs typeface="Calibri"/>
              </a:rPr>
              <a:t>como equipo, </a:t>
            </a:r>
            <a:r>
              <a:rPr lang="es-ES" sz="2200" b="1" dirty="0">
                <a:cs typeface="Calibri"/>
              </a:rPr>
              <a:t>culturalmente </a:t>
            </a:r>
            <a:r>
              <a:rPr lang="es-ES" sz="2200" dirty="0">
                <a:cs typeface="Calibri"/>
              </a:rPr>
              <a:t>cómo entendemos como organización la calidad, y, a nivel </a:t>
            </a:r>
            <a:r>
              <a:rPr lang="es-ES" sz="2200" b="1" dirty="0">
                <a:cs typeface="Calibri"/>
              </a:rPr>
              <a:t>estructural, </a:t>
            </a:r>
            <a:r>
              <a:rPr lang="es-ES" sz="2200" dirty="0">
                <a:cs typeface="Calibri"/>
              </a:rPr>
              <a:t>construir procedimientos y herramientas que nos ayudan a avanzar</a:t>
            </a:r>
            <a:endParaRPr lang="es-ES">
              <a:cs typeface="Calibri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200" dirty="0">
              <a:cs typeface="Calibri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200" b="1" dirty="0"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B72A3-2F94-FD79-EE67-710DD491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D2C9BBC-3A55-BB6E-3218-29FED035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2E82DC-40A1-90FB-74E6-1665E282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7A327-1242-3371-91C6-B21A988D7199}"/>
              </a:ext>
            </a:extLst>
          </p:cNvPr>
          <p:cNvSpPr txBox="1"/>
          <p:nvPr/>
        </p:nvSpPr>
        <p:spPr>
          <a:xfrm>
            <a:off x="3638232" y="582092"/>
            <a:ext cx="806602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/>
              <a:t>¿Y por qué desde la Teoría de Cambio?</a:t>
            </a:r>
            <a:endParaRPr lang="es-ES" sz="3200" b="1" dirty="0">
              <a:cs typeface="Calibri"/>
            </a:endParaRP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93E5DC44-8B25-03A5-424E-D26A60D9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609" y="4170897"/>
            <a:ext cx="5667375" cy="6858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F08A741-5237-819E-8340-9ED25EC89195}"/>
              </a:ext>
            </a:extLst>
          </p:cNvPr>
          <p:cNvSpPr txBox="1"/>
          <p:nvPr/>
        </p:nvSpPr>
        <p:spPr>
          <a:xfrm>
            <a:off x="4594249" y="4994818"/>
            <a:ext cx="71990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/>
              <a:t>Si el equipo esa </a:t>
            </a:r>
            <a:r>
              <a:rPr lang="es-ES" sz="1600" b="1" dirty="0"/>
              <a:t>formado </a:t>
            </a:r>
            <a:r>
              <a:rPr lang="es-ES" sz="1600" dirty="0"/>
              <a:t>en calidad, se toman </a:t>
            </a:r>
            <a:r>
              <a:rPr lang="es-ES" sz="1600" b="1" dirty="0"/>
              <a:t>decisiones informadas</a:t>
            </a:r>
            <a:r>
              <a:rPr lang="es-ES" sz="1600" dirty="0"/>
              <a:t>, esto lleva a</a:t>
            </a:r>
            <a:r>
              <a:rPr lang="es-ES" sz="1600" b="1" dirty="0"/>
              <a:t> cambios de hábitos</a:t>
            </a:r>
            <a:r>
              <a:rPr lang="es-ES" sz="1600" dirty="0"/>
              <a:t> dirigidos a calidad y esto tiene un </a:t>
            </a:r>
            <a:r>
              <a:rPr lang="es-ES" sz="1600" b="1" dirty="0"/>
              <a:t>impacto en la incorporación de la calidad</a:t>
            </a:r>
            <a:r>
              <a:rPr lang="es-ES" sz="1600" dirty="0"/>
              <a:t> en nuestro trabajo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0076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7AF4-EAB3-40FF-58E4-ADA81616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5144AE-D941-D3D5-D369-E7332B979E3E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B72A3-2F94-FD79-EE67-710DD491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D2C9BBC-3A55-BB6E-3218-29FED035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2E82DC-40A1-90FB-74E6-1665E282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7A327-1242-3371-91C6-B21A988D7199}"/>
              </a:ext>
            </a:extLst>
          </p:cNvPr>
          <p:cNvSpPr txBox="1"/>
          <p:nvPr/>
        </p:nvSpPr>
        <p:spPr>
          <a:xfrm>
            <a:off x="3050541" y="294962"/>
            <a:ext cx="913515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b="1" dirty="0"/>
              <a:t>Ejercicio práctico del curso Formación Intermediaria de Calidad: Pasos para que la </a:t>
            </a:r>
            <a:r>
              <a:rPr lang="es-ES" sz="3200" b="1"/>
              <a:t>organización </a:t>
            </a:r>
            <a:r>
              <a:rPr lang="es-ES" sz="3200" b="1" dirty="0"/>
              <a:t>estuviera preparada antes de implantar el sistema de calidad</a:t>
            </a:r>
            <a:endParaRPr lang="es-ES" sz="3200" dirty="0">
              <a:cs typeface="Calibri" panose="020F0502020204030204"/>
            </a:endParaRPr>
          </a:p>
          <a:p>
            <a:pPr algn="just"/>
            <a:endParaRPr lang="es-ES" sz="3200" b="1" dirty="0">
              <a:cs typeface="Calibri" panose="020F0502020204030204"/>
            </a:endParaRPr>
          </a:p>
        </p:txBody>
      </p:sp>
      <p:pic>
        <p:nvPicPr>
          <p:cNvPr id="9" name="Imagen 8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D4B87F03-80A3-128F-9A6C-C6A70296F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101" y="2716693"/>
            <a:ext cx="5556146" cy="37989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2EE80DF-D2CF-7427-F03B-C49F821BCA91}"/>
              </a:ext>
            </a:extLst>
          </p:cNvPr>
          <p:cNvSpPr txBox="1"/>
          <p:nvPr/>
        </p:nvSpPr>
        <p:spPr>
          <a:xfrm>
            <a:off x="406400" y="2714487"/>
            <a:ext cx="27432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71600" lvl="2" indent="-457200" algn="just">
              <a:buFont typeface="Wingdings,Sans-Serif"/>
              <a:buChar char="§"/>
            </a:pPr>
            <a:endParaRPr lang="es-ES" sz="2000" dirty="0">
              <a:cs typeface="Arial"/>
            </a:endParaRPr>
          </a:p>
          <a:p>
            <a:pPr marL="1371600" lvl="2" indent="-457200" algn="just">
              <a:buFont typeface="Wingdings,Sans-Serif"/>
              <a:buChar char="§"/>
            </a:pPr>
            <a:r>
              <a:rPr lang="es-ES" sz="2000" dirty="0">
                <a:cs typeface="Arial"/>
              </a:rPr>
              <a:t>Estructural​</a:t>
            </a:r>
            <a:endParaRPr lang="es-ES" dirty="0"/>
          </a:p>
          <a:p>
            <a:pPr marL="1371600" lvl="2" indent="-457200" algn="just">
              <a:buFont typeface="Wingdings,Sans-Serif"/>
              <a:buChar char="§"/>
            </a:pPr>
            <a:r>
              <a:rPr lang="es-ES" sz="2000" dirty="0">
                <a:cs typeface="Arial"/>
              </a:rPr>
              <a:t>Cultural​</a:t>
            </a:r>
          </a:p>
          <a:p>
            <a:pPr marL="1371600" lvl="2" indent="-457200" algn="just">
              <a:buFont typeface="Wingdings,Sans-Serif"/>
              <a:buChar char="§"/>
            </a:pPr>
            <a:r>
              <a:rPr lang="es-ES" sz="2000" dirty="0">
                <a:cs typeface="Arial"/>
              </a:rPr>
              <a:t>Relacional</a:t>
            </a:r>
          </a:p>
          <a:p>
            <a:pPr marL="1371600" lvl="2" indent="-457200" algn="just">
              <a:buFont typeface="Wingdings,Sans-Serif"/>
              <a:buChar char="§"/>
            </a:pPr>
            <a:r>
              <a:rPr lang="es-ES" sz="2000" dirty="0">
                <a:cs typeface="Arial"/>
              </a:rPr>
              <a:t>Personal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26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7AF4-EAB3-40FF-58E4-ADA81616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15144AE-D941-D3D5-D369-E7332B979E3E}"/>
              </a:ext>
            </a:extLst>
          </p:cNvPr>
          <p:cNvSpPr/>
          <p:nvPr/>
        </p:nvSpPr>
        <p:spPr>
          <a:xfrm>
            <a:off x="0" y="4409440"/>
            <a:ext cx="6756400" cy="2448560"/>
          </a:xfrm>
          <a:prstGeom prst="triangle">
            <a:avLst>
              <a:gd name="adj" fmla="val 0"/>
            </a:avLst>
          </a:prstGeom>
          <a:solidFill>
            <a:srgbClr val="EC9C44"/>
          </a:solidFill>
          <a:ln>
            <a:solidFill>
              <a:srgbClr val="EC9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3FACEC-46B8-A831-CFF8-3313BAFAFD03}"/>
              </a:ext>
            </a:extLst>
          </p:cNvPr>
          <p:cNvSpPr txBox="1"/>
          <p:nvPr/>
        </p:nvSpPr>
        <p:spPr>
          <a:xfrm>
            <a:off x="672921" y="1712806"/>
            <a:ext cx="10996564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2200" b="1" dirty="0">
                <a:cs typeface="Calibri"/>
              </a:rPr>
              <a:t>Basándonos en la </a:t>
            </a:r>
            <a:r>
              <a:rPr lang="es-ES" sz="2200" b="1" dirty="0" err="1">
                <a:cs typeface="Calibri"/>
              </a:rPr>
              <a:t>TdC</a:t>
            </a:r>
            <a:r>
              <a:rPr lang="es-ES" sz="2200" b="1" dirty="0">
                <a:cs typeface="Calibri"/>
              </a:rPr>
              <a:t>, hicimos:</a:t>
            </a:r>
          </a:p>
          <a:p>
            <a:pPr algn="just"/>
            <a:endParaRPr lang="es-ES" sz="2200" b="1" dirty="0"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es-ES" sz="2200" b="1" dirty="0">
                <a:cs typeface="Calibri"/>
              </a:rPr>
              <a:t>Formación </a:t>
            </a:r>
            <a:r>
              <a:rPr lang="es-ES" sz="2200" dirty="0">
                <a:cs typeface="Calibri"/>
              </a:rPr>
              <a:t>en las dimensiones de la calidad.</a:t>
            </a:r>
            <a:endParaRPr lang="es-ES" dirty="0"/>
          </a:p>
          <a:p>
            <a:pPr marL="457200" indent="-457200" algn="just">
              <a:buAutoNum type="arabicPeriod"/>
            </a:pPr>
            <a:r>
              <a:rPr lang="es-ES" sz="2200" b="1" dirty="0">
                <a:cs typeface="Calibri"/>
              </a:rPr>
              <a:t>Priorización y planificación participativa.</a:t>
            </a:r>
          </a:p>
          <a:p>
            <a:pPr marL="457200" indent="-457200" algn="just">
              <a:buAutoNum type="arabicPeriod"/>
            </a:pPr>
            <a:r>
              <a:rPr lang="es-ES" sz="2200" b="1" dirty="0">
                <a:cs typeface="Calibri"/>
              </a:rPr>
              <a:t>Elaboración de procedimientos</a:t>
            </a:r>
            <a:r>
              <a:rPr lang="es-ES" sz="2200" dirty="0">
                <a:cs typeface="Calibri"/>
              </a:rPr>
              <a:t> de cada dimensión.</a:t>
            </a:r>
          </a:p>
          <a:p>
            <a:pPr marL="457200" indent="-457200" algn="just">
              <a:buAutoNum type="arabicPeriod"/>
            </a:pPr>
            <a:endParaRPr lang="es-ES" sz="2200" b="1" dirty="0">
              <a:cs typeface="Calibri"/>
            </a:endParaRPr>
          </a:p>
          <a:p>
            <a:pPr algn="just"/>
            <a:r>
              <a:rPr lang="es-ES" sz="2200" b="1" dirty="0">
                <a:cs typeface="Calibri"/>
              </a:rPr>
              <a:t>Para incorporar el plan, trabajamos teniendo en cuenta las 4 perspectivas de la </a:t>
            </a:r>
            <a:r>
              <a:rPr lang="es-ES" sz="2200" b="1" dirty="0" err="1">
                <a:cs typeface="Calibri"/>
              </a:rPr>
              <a:t>TdC</a:t>
            </a:r>
            <a:r>
              <a:rPr lang="es-ES" sz="2200" b="1" dirty="0">
                <a:cs typeface="Calibri"/>
              </a:rPr>
              <a:t> a nivel de organización.</a:t>
            </a:r>
            <a:r>
              <a:rPr lang="es-ES" sz="2200" dirty="0">
                <a:cs typeface="Calibri"/>
              </a:rPr>
              <a:t> </a:t>
            </a:r>
            <a:endParaRPr lang="en-US" sz="2200">
              <a:cs typeface="Calibri"/>
            </a:endParaRPr>
          </a:p>
          <a:p>
            <a:pPr marL="1714500" lvl="3" indent="-342900" algn="just">
              <a:buFont typeface="Arial"/>
              <a:buChar char="•"/>
            </a:pPr>
            <a:r>
              <a:rPr lang="es-ES" sz="2200" dirty="0">
                <a:cs typeface="Calibri"/>
              </a:rPr>
              <a:t>Estructural: procedimientos y herramientas construidas de forma participativa.</a:t>
            </a:r>
            <a:endParaRPr lang="en-US" sz="2200" dirty="0">
              <a:cs typeface="Calibri"/>
            </a:endParaRPr>
          </a:p>
          <a:p>
            <a:pPr marL="1714500" lvl="3" indent="-342900" algn="just">
              <a:buFont typeface="Arial"/>
              <a:buChar char="•"/>
            </a:pPr>
            <a:r>
              <a:rPr lang="es-ES" sz="2200" dirty="0">
                <a:cs typeface="Calibri"/>
              </a:rPr>
              <a:t>Personal: implicación en la construcción.</a:t>
            </a:r>
            <a:endParaRPr lang="en-US" sz="2200" dirty="0">
              <a:cs typeface="Calibri"/>
            </a:endParaRPr>
          </a:p>
          <a:p>
            <a:pPr marL="1714500" lvl="3" indent="-342900" algn="just">
              <a:buFont typeface="Arial"/>
              <a:buChar char="•"/>
            </a:pPr>
            <a:r>
              <a:rPr lang="es-ES" sz="2200" dirty="0">
                <a:cs typeface="Calibri"/>
              </a:rPr>
              <a:t>Relacional: resolución de conflictos</a:t>
            </a:r>
            <a:endParaRPr lang="en-US" sz="2200">
              <a:cs typeface="Calibri"/>
            </a:endParaRPr>
          </a:p>
          <a:p>
            <a:pPr marL="1714500" lvl="3" indent="-342900" algn="just">
              <a:buFont typeface="Arial"/>
              <a:buChar char="•"/>
            </a:pPr>
            <a:r>
              <a:rPr lang="es-ES" sz="2200" dirty="0">
                <a:cs typeface="Calibri"/>
              </a:rPr>
              <a:t>Cultural: consciencia de la importancia de la calidad para un trabajo excelente</a:t>
            </a:r>
            <a:endParaRPr lang="en-US" sz="2200" dirty="0">
              <a:cs typeface="Calibri"/>
            </a:endParaRPr>
          </a:p>
          <a:p>
            <a:pPr lvl="1" algn="just"/>
            <a:endParaRPr lang="es-ES" sz="2200" dirty="0">
              <a:cs typeface="Calibri"/>
            </a:endParaRPr>
          </a:p>
          <a:p>
            <a:pPr lvl="8" algn="just"/>
            <a:endParaRPr lang="es-ES" dirty="0">
              <a:cs typeface="Calibri" panose="020F050202020403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B72A3-2F94-FD79-EE67-710DD491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4793" y="5998029"/>
            <a:ext cx="1626170" cy="626547"/>
          </a:xfrm>
          <a:prstGeom prst="rect">
            <a:avLst/>
          </a:prstGeom>
        </p:spPr>
      </p:pic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D2C9BBC-3A55-BB6E-3218-29FED0356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5165243"/>
            <a:ext cx="808514" cy="1347524"/>
          </a:xfrm>
          <a:prstGeom prst="rect">
            <a:avLst/>
          </a:prstGeom>
        </p:spPr>
      </p:pic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12E82DC-40A1-90FB-74E6-1665E282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9" y="419222"/>
            <a:ext cx="1998282" cy="7837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7A327-1242-3371-91C6-B21A988D7199}"/>
              </a:ext>
            </a:extLst>
          </p:cNvPr>
          <p:cNvSpPr txBox="1"/>
          <p:nvPr/>
        </p:nvSpPr>
        <p:spPr>
          <a:xfrm>
            <a:off x="3094714" y="416440"/>
            <a:ext cx="870445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3200" b="1" dirty="0">
                <a:cs typeface="Calibri"/>
              </a:rPr>
              <a:t>Diseño participativo de un sistema de calidad y priorización de las dimensiones</a:t>
            </a:r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3A37C06-0E69-B58F-9A65-DE1590F01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811" y="1241563"/>
            <a:ext cx="3022463" cy="21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50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426</Words>
  <Application>Microsoft Office PowerPoint</Application>
  <PresentationFormat>Panorámica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</dc:creator>
  <cp:revision>912</cp:revision>
  <dcterms:created xsi:type="dcterms:W3CDTF">2018-11-19T16:56:31Z</dcterms:created>
  <dcterms:modified xsi:type="dcterms:W3CDTF">2024-11-06T18:39:07Z</dcterms:modified>
</cp:coreProperties>
</file>